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4"/>
  </p:notesMasterIdLst>
  <p:sldIdLst>
    <p:sldId id="293" r:id="rId3"/>
    <p:sldId id="370" r:id="rId4"/>
    <p:sldId id="292" r:id="rId5"/>
    <p:sldId id="295" r:id="rId6"/>
    <p:sldId id="419" r:id="rId7"/>
    <p:sldId id="420" r:id="rId8"/>
    <p:sldId id="427" r:id="rId9"/>
    <p:sldId id="429" r:id="rId10"/>
    <p:sldId id="431" r:id="rId11"/>
    <p:sldId id="428" r:id="rId12"/>
    <p:sldId id="430" r:id="rId13"/>
    <p:sldId id="432" r:id="rId14"/>
    <p:sldId id="434" r:id="rId15"/>
    <p:sldId id="433" r:id="rId16"/>
    <p:sldId id="436" r:id="rId17"/>
    <p:sldId id="437" r:id="rId18"/>
    <p:sldId id="438" r:id="rId19"/>
    <p:sldId id="421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450" r:id="rId29"/>
    <p:sldId id="447" r:id="rId30"/>
    <p:sldId id="451" r:id="rId31"/>
    <p:sldId id="448" r:id="rId32"/>
    <p:sldId id="452" r:id="rId33"/>
    <p:sldId id="453" r:id="rId34"/>
    <p:sldId id="454" r:id="rId35"/>
    <p:sldId id="455" r:id="rId36"/>
    <p:sldId id="456" r:id="rId37"/>
    <p:sldId id="459" r:id="rId38"/>
    <p:sldId id="460" r:id="rId39"/>
    <p:sldId id="461" r:id="rId40"/>
    <p:sldId id="457" r:id="rId41"/>
    <p:sldId id="462" r:id="rId42"/>
    <p:sldId id="458" r:id="rId43"/>
    <p:sldId id="464" r:id="rId44"/>
    <p:sldId id="463" r:id="rId45"/>
    <p:sldId id="466" r:id="rId46"/>
    <p:sldId id="469" r:id="rId47"/>
    <p:sldId id="476" r:id="rId48"/>
    <p:sldId id="470" r:id="rId49"/>
    <p:sldId id="471" r:id="rId50"/>
    <p:sldId id="477" r:id="rId51"/>
    <p:sldId id="465" r:id="rId52"/>
    <p:sldId id="467" r:id="rId53"/>
    <p:sldId id="475" r:id="rId54"/>
    <p:sldId id="468" r:id="rId55"/>
    <p:sldId id="478" r:id="rId56"/>
    <p:sldId id="472" r:id="rId57"/>
    <p:sldId id="474" r:id="rId58"/>
    <p:sldId id="479" r:id="rId59"/>
    <p:sldId id="481" r:id="rId60"/>
    <p:sldId id="482" r:id="rId61"/>
    <p:sldId id="484" r:id="rId62"/>
    <p:sldId id="263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BA0105"/>
    <a:srgbClr val="C90103"/>
    <a:srgbClr val="970103"/>
    <a:srgbClr val="9A0002"/>
    <a:srgbClr val="920403"/>
    <a:srgbClr val="8D5C5C"/>
    <a:srgbClr val="BE8E8E"/>
    <a:srgbClr val="FFFF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3045" autoAdjust="0"/>
  </p:normalViewPr>
  <p:slideViewPr>
    <p:cSldViewPr snapToGrid="0">
      <p:cViewPr varScale="1">
        <p:scale>
          <a:sx n="97" d="100"/>
          <a:sy n="97" d="100"/>
        </p:scale>
        <p:origin x="9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A11FA-BB5C-45AE-9768-67DF8F4E57FC}" type="datetimeFigureOut">
              <a:rPr lang="zh-TW" altLang="en-US" smtClean="0"/>
              <a:t>2019/9/24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1B099-34D4-416E-BA2F-8835A01C80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450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課程名稱：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应用开发，屬於專業拓展課程，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學時，講課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學時。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教科書：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从入门到精通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　者：明日科技 編著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出版社：清华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大學出版社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282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285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授课教师：</a:t>
            </a:r>
          </a:p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淮阴工学院</a:t>
            </a:r>
          </a:p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应用技术学院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陶志行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0521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963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章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语言基础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章节大纲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3.1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基本数据类型</a:t>
            </a: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3.2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常量与变量</a:t>
            </a: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3.3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数据类型转化</a:t>
            </a: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3.4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运算符号</a:t>
            </a: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3.5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6473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2940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4732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9894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7445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05908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9209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66547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8148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9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Java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基本数据类型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r>
              <a:rPr lang="zh-TW" altLang="en-US" dirty="0"/>
              <a:t>基本数据类型</a:t>
            </a:r>
          </a:p>
          <a:p>
            <a:r>
              <a:rPr lang="zh-TW" altLang="en-US" dirty="0"/>
              <a:t>　整数类型</a:t>
            </a:r>
          </a:p>
          <a:p>
            <a:r>
              <a:rPr lang="zh-TW" altLang="en-US" dirty="0"/>
              <a:t>　　</a:t>
            </a:r>
            <a:r>
              <a:rPr lang="en-US" altLang="zh-CN" dirty="0"/>
              <a:t>byte	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TW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8</a:t>
            </a:r>
            <a:r>
              <a:rPr lang="en-US" altLang="zh-TW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bit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,</a:t>
            </a:r>
            <a:r>
              <a:rPr lang="en-US" altLang="zh-TW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-128</a:t>
            </a:r>
            <a:r>
              <a:rPr lang="en-US" altLang="zh-TW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~</a:t>
            </a:r>
            <a:r>
              <a:rPr lang="zh-TW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127</a:t>
            </a:r>
            <a:r>
              <a:rPr lang="en-US" altLang="zh-TW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r>
              <a:rPr lang="zh-TW" altLang="en-US" dirty="0"/>
              <a:t>　　</a:t>
            </a:r>
            <a:r>
              <a:rPr lang="en-US" altLang="zh-CN" dirty="0"/>
              <a:t>short	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TW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16</a:t>
            </a:r>
            <a:r>
              <a:rPr lang="en-US" altLang="zh-TW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bit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,</a:t>
            </a:r>
            <a:r>
              <a:rPr lang="en-US" altLang="zh-TW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-32,768</a:t>
            </a:r>
            <a:r>
              <a:rPr lang="zh-TW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~</a:t>
            </a:r>
            <a:r>
              <a:rPr lang="zh-TW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32,767</a:t>
            </a:r>
            <a:r>
              <a:rPr lang="en-US" altLang="zh-TW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r>
              <a:rPr lang="zh-TW" altLang="en-US" dirty="0"/>
              <a:t>　　</a:t>
            </a:r>
            <a:r>
              <a:rPr lang="en-US" altLang="zh-CN" dirty="0"/>
              <a:t>int	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TW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32</a:t>
            </a:r>
            <a:r>
              <a:rPr lang="en-US" altLang="zh-TW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bit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,</a:t>
            </a:r>
            <a:r>
              <a:rPr lang="en-US" altLang="zh-TW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-2,147,483,648</a:t>
            </a:r>
            <a:r>
              <a:rPr lang="zh-TW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~</a:t>
            </a:r>
            <a:r>
              <a:rPr lang="zh-TW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2,147,483,647</a:t>
            </a:r>
            <a:r>
              <a:rPr lang="en-US" altLang="zh-TW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r>
              <a:rPr lang="zh-TW" altLang="en-US" dirty="0"/>
              <a:t>　　</a:t>
            </a:r>
            <a:r>
              <a:rPr lang="en-US" altLang="zh-CN" dirty="0"/>
              <a:t>long	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TW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64</a:t>
            </a:r>
            <a:r>
              <a:rPr lang="en-US" altLang="zh-TW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bit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,</a:t>
            </a:r>
            <a:r>
              <a:rPr lang="en-US" altLang="zh-TW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-9,223,372,036,854,775,808</a:t>
            </a:r>
            <a:r>
              <a:rPr lang="zh-TW" altLang="en-US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~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9,223,372,036,854,775,807</a:t>
            </a:r>
            <a:r>
              <a:rPr lang="en-US" altLang="zh-TW" sz="8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　　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第一个 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bit 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位置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用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来记录符号，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0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：正数；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1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：负数。</a:t>
            </a:r>
            <a:endParaRPr lang="en-US" altLang="zh-CN" b="0" dirty="0">
              <a:effectLst/>
            </a:endParaRPr>
          </a:p>
          <a:p>
            <a:r>
              <a:rPr lang="zh-TW" altLang="en-US" dirty="0"/>
              <a:t>　浮点数类型</a:t>
            </a:r>
          </a:p>
          <a:p>
            <a:r>
              <a:rPr lang="zh-TW" altLang="en-US" dirty="0"/>
              <a:t>　　</a:t>
            </a:r>
            <a:r>
              <a:rPr lang="en-US" altLang="zh-CN" dirty="0"/>
              <a:t>float	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TW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32</a:t>
            </a:r>
            <a:r>
              <a:rPr lang="en-US" altLang="zh-TW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bit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) 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例：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3.14159</a:t>
            </a:r>
            <a:r>
              <a:rPr lang="en-US" altLang="zh-TW" sz="1200" b="1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f</a:t>
            </a:r>
          </a:p>
          <a:p>
            <a:r>
              <a:rPr lang="zh-TW" altLang="en-US" dirty="0"/>
              <a:t>　　</a:t>
            </a:r>
            <a:r>
              <a:rPr lang="en-US" altLang="zh-CN" dirty="0"/>
              <a:t>double	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TW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64</a:t>
            </a:r>
            <a:r>
              <a:rPr lang="en-US" altLang="zh-TW" sz="8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200" b="0" u="heavy" dirty="0">
                <a:solidFill>
                  <a:schemeClr val="bg1"/>
                </a:solidFill>
                <a:effectLst/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bit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 例：</a:t>
            </a:r>
            <a:r>
              <a:rPr lang="en-US" altLang="zh-TW" sz="1200" b="0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3.14159</a:t>
            </a:r>
            <a:r>
              <a:rPr lang="en-US" altLang="zh-TW" sz="1200" b="1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d</a:t>
            </a:r>
          </a:p>
          <a:p>
            <a:r>
              <a:rPr lang="zh-TW" altLang="en-US" sz="1200" b="1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　　</a:t>
            </a:r>
            <a:r>
              <a:rPr lang="zh-CN" altLang="en-US" sz="1200" b="0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在默认情况下，小数都被看作 </a:t>
            </a:r>
            <a:r>
              <a:rPr lang="en-US" altLang="zh-CN" sz="1200" b="0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double</a:t>
            </a:r>
            <a:r>
              <a:rPr lang="zh-CN" altLang="en-US" sz="1200" b="0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，若使用 </a:t>
            </a:r>
            <a:r>
              <a:rPr lang="en-US" altLang="zh-CN" sz="1200" b="0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float </a:t>
            </a:r>
            <a:r>
              <a:rPr lang="zh-CN" altLang="en-US" sz="1200" b="0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类型小数，则需要在小数后面添加 </a:t>
            </a:r>
            <a:r>
              <a:rPr lang="en-US" altLang="zh-CN" sz="1200" b="0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F </a:t>
            </a:r>
            <a:r>
              <a:rPr lang="zh-CN" altLang="en-US" sz="1200" b="0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或 </a:t>
            </a:r>
            <a:r>
              <a:rPr lang="en-US" altLang="zh-CN" sz="1200" b="0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f</a:t>
            </a:r>
            <a:r>
              <a:rPr lang="zh-CN" altLang="en-US" sz="1200" b="0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1200" b="0" dirty="0">
              <a:solidFill>
                <a:srgbClr val="FFFF00"/>
              </a:solidFill>
              <a:effectLst/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r>
              <a:rPr lang="zh-TW" altLang="en-US" sz="1200" b="0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　　</a:t>
            </a:r>
            <a:r>
              <a:rPr lang="zh-CN" altLang="en-US" sz="1200" b="0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可以使用后缀 </a:t>
            </a:r>
            <a:r>
              <a:rPr lang="en-US" altLang="zh-CN" sz="1200" b="0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d </a:t>
            </a:r>
            <a:r>
              <a:rPr lang="zh-CN" altLang="en-US" sz="1200" b="0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或 </a:t>
            </a:r>
            <a:r>
              <a:rPr lang="en-US" altLang="zh-CN" sz="1200" b="0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D </a:t>
            </a:r>
            <a:r>
              <a:rPr lang="zh-CN" altLang="en-US" sz="1200" b="0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来明确表明这是一个 </a:t>
            </a:r>
            <a:r>
              <a:rPr lang="en-US" altLang="zh-CN" sz="1200" b="0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double </a:t>
            </a:r>
            <a:r>
              <a:rPr lang="zh-CN" altLang="en-US" sz="1200" b="0" dirty="0">
                <a:solidFill>
                  <a:srgbClr val="FFFF00"/>
                </a:solidFill>
                <a:effectLst/>
                <a:latin typeface="Comic Sans MS" panose="030F0702030302020204" pitchFamily="66" charset="0"/>
                <a:ea typeface="Microsoft JhengHei" panose="020B0604030504040204" pitchFamily="34" charset="-120"/>
              </a:rPr>
              <a:t>类型数据。</a:t>
            </a:r>
          </a:p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6833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22584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5871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9526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31904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88545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77170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2788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1551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8331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46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4767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7353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8372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1017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0711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3197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8163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64820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8572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6356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2692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275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982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CD7B"/>
          </a:solidFill>
          <a:ln>
            <a:noFill/>
          </a:ln>
          <a:scene3d>
            <a:camera prst="orthographicFront"/>
            <a:lightRig rig="threePt" dir="t"/>
          </a:scene3d>
          <a:sp3d>
            <a:bevelT w="444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209550" y="234950"/>
            <a:ext cx="11772900" cy="6388100"/>
          </a:xfrm>
          <a:prstGeom prst="roundRect">
            <a:avLst>
              <a:gd name="adj" fmla="val 4142"/>
            </a:avLst>
          </a:prstGeom>
          <a:gradFill flip="none" rotWithShape="1">
            <a:gsLst>
              <a:gs pos="0">
                <a:srgbClr val="015869"/>
              </a:gs>
              <a:gs pos="100000">
                <a:srgbClr val="00232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209550" y="6413500"/>
            <a:ext cx="11772900" cy="24447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10547350" y="6076950"/>
            <a:ext cx="895350" cy="336550"/>
            <a:chOff x="10547350" y="6076950"/>
            <a:chExt cx="895350" cy="336550"/>
          </a:xfrm>
        </p:grpSpPr>
        <p:sp>
          <p:nvSpPr>
            <p:cNvPr id="11" name="직사각형 10"/>
            <p:cNvSpPr/>
            <p:nvPr/>
          </p:nvSpPr>
          <p:spPr>
            <a:xfrm>
              <a:off x="10547350" y="6191251"/>
              <a:ext cx="895350" cy="22224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547350" y="6076950"/>
              <a:ext cx="895350" cy="2444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879249" y="6177525"/>
            <a:ext cx="379876" cy="3798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339499" y="6164499"/>
            <a:ext cx="379876" cy="3798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788140" y="6192521"/>
            <a:ext cx="323831" cy="32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43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12" Type="http://schemas.microsoft.com/office/2007/relationships/hdphoto" Target="../media/hdphoto11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0" Type="http://schemas.microsoft.com/office/2007/relationships/hdphoto" Target="../media/hdphoto10.wdp"/><Relationship Id="rId4" Type="http://schemas.openxmlformats.org/officeDocument/2006/relationships/image" Target="../media/image9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microsoft.com/office/2007/relationships/hdphoto" Target="../media/hdphoto13.wdp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microsoft.com/office/2007/relationships/hdphoto" Target="../media/hdphoto15.wdp"/><Relationship Id="rId4" Type="http://schemas.openxmlformats.org/officeDocument/2006/relationships/image" Target="../media/image9.pn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microsoft.com/office/2007/relationships/hdphoto" Target="../media/hdphoto18.wdp"/><Relationship Id="rId4" Type="http://schemas.openxmlformats.org/officeDocument/2006/relationships/image" Target="../media/image9.png"/><Relationship Id="rId9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microsoft.com/office/2007/relationships/hdphoto" Target="../media/hdphoto21.wdp"/><Relationship Id="rId4" Type="http://schemas.openxmlformats.org/officeDocument/2006/relationships/image" Target="../media/image9.png"/><Relationship Id="rId9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microsoft.com/office/2007/relationships/hdphoto" Target="../media/hdphoto23.wdp"/><Relationship Id="rId4" Type="http://schemas.openxmlformats.org/officeDocument/2006/relationships/image" Target="../media/image9.png"/><Relationship Id="rId9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microsoft.com/office/2007/relationships/hdphoto" Target="../media/hdphoto25.wdp"/><Relationship Id="rId4" Type="http://schemas.openxmlformats.org/officeDocument/2006/relationships/image" Target="../media/image9.png"/><Relationship Id="rId9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3" Type="http://schemas.openxmlformats.org/officeDocument/2006/relationships/image" Target="../media/image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image" Target="../media/image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28.wdp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8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29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30.wdp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31.wdp"/><Relationship Id="rId3" Type="http://schemas.openxmlformats.org/officeDocument/2006/relationships/image" Target="../media/image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3" Type="http://schemas.openxmlformats.org/officeDocument/2006/relationships/image" Target="../media/image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33.wdp"/><Relationship Id="rId3" Type="http://schemas.openxmlformats.org/officeDocument/2006/relationships/image" Target="../media/image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34.wdp"/><Relationship Id="rId3" Type="http://schemas.openxmlformats.org/officeDocument/2006/relationships/image" Target="../media/image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35.wdp"/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36.wdp"/><Relationship Id="rId3" Type="http://schemas.openxmlformats.org/officeDocument/2006/relationships/image" Target="../media/image8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37.wdp"/><Relationship Id="rId3" Type="http://schemas.openxmlformats.org/officeDocument/2006/relationships/image" Target="../media/image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38.wdp"/><Relationship Id="rId3" Type="http://schemas.openxmlformats.org/officeDocument/2006/relationships/image" Target="../media/image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39.wdp"/><Relationship Id="rId3" Type="http://schemas.openxmlformats.org/officeDocument/2006/relationships/image" Target="../media/image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40.wdp"/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2F546B"/>
          </a:fgClr>
          <a:bgClr>
            <a:srgbClr val="345E7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313214" y="4598455"/>
            <a:ext cx="9422576" cy="193987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1459565" y="4695448"/>
            <a:ext cx="276225" cy="2160000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13214" y="4698000"/>
            <a:ext cx="277200" cy="2160000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811862" y="4287280"/>
            <a:ext cx="1401926" cy="307900"/>
            <a:chOff x="1838576" y="4963427"/>
            <a:chExt cx="2038350" cy="447675"/>
          </a:xfrm>
        </p:grpSpPr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8C8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951196" y="4038823"/>
            <a:ext cx="1162562" cy="255329"/>
            <a:chOff x="1838576" y="4963427"/>
            <a:chExt cx="2038350" cy="447675"/>
          </a:xfrm>
        </p:grpSpPr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자유형 1"/>
          <p:cNvSpPr/>
          <p:nvPr/>
        </p:nvSpPr>
        <p:spPr>
          <a:xfrm>
            <a:off x="4324276" y="846000"/>
            <a:ext cx="5201714" cy="3757072"/>
          </a:xfrm>
          <a:custGeom>
            <a:avLst/>
            <a:gdLst>
              <a:gd name="connsiteX0" fmla="*/ 0 w 5890054"/>
              <a:gd name="connsiteY0" fmla="*/ 1491049 h 3369276"/>
              <a:gd name="connsiteX1" fmla="*/ 650789 w 5890054"/>
              <a:gd name="connsiteY1" fmla="*/ 832022 h 3369276"/>
              <a:gd name="connsiteX2" fmla="*/ 3838833 w 5890054"/>
              <a:gd name="connsiteY2" fmla="*/ 0 h 3369276"/>
              <a:gd name="connsiteX3" fmla="*/ 5890054 w 5890054"/>
              <a:gd name="connsiteY3" fmla="*/ 518984 h 3369276"/>
              <a:gd name="connsiteX4" fmla="*/ 5156887 w 5890054"/>
              <a:gd name="connsiteY4" fmla="*/ 2767914 h 3369276"/>
              <a:gd name="connsiteX5" fmla="*/ 4085968 w 5890054"/>
              <a:gd name="connsiteY5" fmla="*/ 3361038 h 3369276"/>
              <a:gd name="connsiteX6" fmla="*/ 222422 w 5890054"/>
              <a:gd name="connsiteY6" fmla="*/ 3369276 h 3369276"/>
              <a:gd name="connsiteX7" fmla="*/ 0 w 5890054"/>
              <a:gd name="connsiteY7" fmla="*/ 1491049 h 3369276"/>
              <a:gd name="connsiteX0" fmla="*/ 0 w 5216954"/>
              <a:gd name="connsiteY0" fmla="*/ 1491049 h 3369276"/>
              <a:gd name="connsiteX1" fmla="*/ 650789 w 5216954"/>
              <a:gd name="connsiteY1" fmla="*/ 832022 h 3369276"/>
              <a:gd name="connsiteX2" fmla="*/ 3838833 w 5216954"/>
              <a:gd name="connsiteY2" fmla="*/ 0 h 3369276"/>
              <a:gd name="connsiteX3" fmla="*/ 5216954 w 5216954"/>
              <a:gd name="connsiteY3" fmla="*/ 442784 h 3369276"/>
              <a:gd name="connsiteX4" fmla="*/ 5156887 w 5216954"/>
              <a:gd name="connsiteY4" fmla="*/ 2767914 h 3369276"/>
              <a:gd name="connsiteX5" fmla="*/ 4085968 w 5216954"/>
              <a:gd name="connsiteY5" fmla="*/ 3361038 h 3369276"/>
              <a:gd name="connsiteX6" fmla="*/ 222422 w 5216954"/>
              <a:gd name="connsiteY6" fmla="*/ 3369276 h 3369276"/>
              <a:gd name="connsiteX7" fmla="*/ 0 w 5216954"/>
              <a:gd name="connsiteY7" fmla="*/ 1491049 h 3369276"/>
              <a:gd name="connsiteX0" fmla="*/ 0 w 5201714"/>
              <a:gd name="connsiteY0" fmla="*/ 1878845 h 3757072"/>
              <a:gd name="connsiteX1" fmla="*/ 650789 w 5201714"/>
              <a:gd name="connsiteY1" fmla="*/ 1219818 h 3757072"/>
              <a:gd name="connsiteX2" fmla="*/ 3838833 w 5201714"/>
              <a:gd name="connsiteY2" fmla="*/ 387796 h 3757072"/>
              <a:gd name="connsiteX3" fmla="*/ 5201714 w 5201714"/>
              <a:gd name="connsiteY3" fmla="*/ 0 h 3757072"/>
              <a:gd name="connsiteX4" fmla="*/ 5156887 w 5201714"/>
              <a:gd name="connsiteY4" fmla="*/ 3155710 h 3757072"/>
              <a:gd name="connsiteX5" fmla="*/ 4085968 w 5201714"/>
              <a:gd name="connsiteY5" fmla="*/ 3748834 h 3757072"/>
              <a:gd name="connsiteX6" fmla="*/ 222422 w 5201714"/>
              <a:gd name="connsiteY6" fmla="*/ 3757072 h 3757072"/>
              <a:gd name="connsiteX7" fmla="*/ 0 w 5201714"/>
              <a:gd name="connsiteY7" fmla="*/ 1878845 h 375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1714" h="3757072">
                <a:moveTo>
                  <a:pt x="0" y="1878845"/>
                </a:moveTo>
                <a:lnTo>
                  <a:pt x="650789" y="1219818"/>
                </a:lnTo>
                <a:lnTo>
                  <a:pt x="3838833" y="387796"/>
                </a:lnTo>
                <a:lnTo>
                  <a:pt x="5201714" y="0"/>
                </a:lnTo>
                <a:lnTo>
                  <a:pt x="5156887" y="3155710"/>
                </a:lnTo>
                <a:lnTo>
                  <a:pt x="4085968" y="3748834"/>
                </a:lnTo>
                <a:lnTo>
                  <a:pt x="222422" y="3757072"/>
                </a:lnTo>
                <a:lnTo>
                  <a:pt x="0" y="1878845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81000">
                <a:srgbClr val="345E77">
                  <a:alpha val="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 flipH="1">
            <a:off x="3070941" y="1684982"/>
            <a:ext cx="1933575" cy="2349660"/>
            <a:chOff x="7131311" y="-1"/>
            <a:chExt cx="3386143" cy="4114806"/>
          </a:xfrm>
        </p:grpSpPr>
        <p:sp>
          <p:nvSpPr>
            <p:cNvPr id="44" name="Freeform 7"/>
            <p:cNvSpPr>
              <a:spLocks/>
            </p:cNvSpPr>
            <p:nvPr/>
          </p:nvSpPr>
          <p:spPr bwMode="auto">
            <a:xfrm>
              <a:off x="8823757" y="3913192"/>
              <a:ext cx="1693697" cy="201613"/>
            </a:xfrm>
            <a:custGeom>
              <a:avLst/>
              <a:gdLst>
                <a:gd name="T0" fmla="*/ 298 w 3942"/>
                <a:gd name="T1" fmla="*/ 0 h 380"/>
                <a:gd name="T2" fmla="*/ 3644 w 3942"/>
                <a:gd name="T3" fmla="*/ 0 h 380"/>
                <a:gd name="T4" fmla="*/ 3669 w 3942"/>
                <a:gd name="T5" fmla="*/ 1 h 380"/>
                <a:gd name="T6" fmla="*/ 3715 w 3942"/>
                <a:gd name="T7" fmla="*/ 8 h 380"/>
                <a:gd name="T8" fmla="*/ 3778 w 3942"/>
                <a:gd name="T9" fmla="*/ 34 h 380"/>
                <a:gd name="T10" fmla="*/ 3851 w 3942"/>
                <a:gd name="T11" fmla="*/ 88 h 380"/>
                <a:gd name="T12" fmla="*/ 3905 w 3942"/>
                <a:gd name="T13" fmla="*/ 154 h 380"/>
                <a:gd name="T14" fmla="*/ 3936 w 3942"/>
                <a:gd name="T15" fmla="*/ 226 h 380"/>
                <a:gd name="T16" fmla="*/ 3942 w 3942"/>
                <a:gd name="T17" fmla="*/ 276 h 380"/>
                <a:gd name="T18" fmla="*/ 3936 w 3942"/>
                <a:gd name="T19" fmla="*/ 307 h 380"/>
                <a:gd name="T20" fmla="*/ 3925 w 3942"/>
                <a:gd name="T21" fmla="*/ 334 h 380"/>
                <a:gd name="T22" fmla="*/ 3903 w 3942"/>
                <a:gd name="T23" fmla="*/ 355 h 380"/>
                <a:gd name="T24" fmla="*/ 3873 w 3942"/>
                <a:gd name="T25" fmla="*/ 371 h 380"/>
                <a:gd name="T26" fmla="*/ 3834 w 3942"/>
                <a:gd name="T27" fmla="*/ 378 h 380"/>
                <a:gd name="T28" fmla="*/ 3811 w 3942"/>
                <a:gd name="T29" fmla="*/ 380 h 380"/>
                <a:gd name="T30" fmla="*/ 131 w 3942"/>
                <a:gd name="T31" fmla="*/ 380 h 380"/>
                <a:gd name="T32" fmla="*/ 106 w 3942"/>
                <a:gd name="T33" fmla="*/ 378 h 380"/>
                <a:gd name="T34" fmla="*/ 68 w 3942"/>
                <a:gd name="T35" fmla="*/ 371 h 380"/>
                <a:gd name="T36" fmla="*/ 37 w 3942"/>
                <a:gd name="T37" fmla="*/ 355 h 380"/>
                <a:gd name="T38" fmla="*/ 17 w 3942"/>
                <a:gd name="T39" fmla="*/ 334 h 380"/>
                <a:gd name="T40" fmla="*/ 4 w 3942"/>
                <a:gd name="T41" fmla="*/ 307 h 380"/>
                <a:gd name="T42" fmla="*/ 0 w 3942"/>
                <a:gd name="T43" fmla="*/ 276 h 380"/>
                <a:gd name="T44" fmla="*/ 6 w 3942"/>
                <a:gd name="T45" fmla="*/ 226 h 380"/>
                <a:gd name="T46" fmla="*/ 36 w 3942"/>
                <a:gd name="T47" fmla="*/ 154 h 380"/>
                <a:gd name="T48" fmla="*/ 91 w 3942"/>
                <a:gd name="T49" fmla="*/ 88 h 380"/>
                <a:gd name="T50" fmla="*/ 163 w 3942"/>
                <a:gd name="T51" fmla="*/ 34 h 380"/>
                <a:gd name="T52" fmla="*/ 227 w 3942"/>
                <a:gd name="T53" fmla="*/ 8 h 380"/>
                <a:gd name="T54" fmla="*/ 273 w 3942"/>
                <a:gd name="T55" fmla="*/ 1 h 380"/>
                <a:gd name="T56" fmla="*/ 298 w 3942"/>
                <a:gd name="T5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42" h="380">
                  <a:moveTo>
                    <a:pt x="298" y="0"/>
                  </a:moveTo>
                  <a:lnTo>
                    <a:pt x="3644" y="0"/>
                  </a:lnTo>
                  <a:lnTo>
                    <a:pt x="3669" y="1"/>
                  </a:lnTo>
                  <a:lnTo>
                    <a:pt x="3715" y="8"/>
                  </a:lnTo>
                  <a:lnTo>
                    <a:pt x="3778" y="34"/>
                  </a:lnTo>
                  <a:lnTo>
                    <a:pt x="3851" y="88"/>
                  </a:lnTo>
                  <a:lnTo>
                    <a:pt x="3905" y="154"/>
                  </a:lnTo>
                  <a:lnTo>
                    <a:pt x="3936" y="226"/>
                  </a:lnTo>
                  <a:lnTo>
                    <a:pt x="3942" y="276"/>
                  </a:lnTo>
                  <a:lnTo>
                    <a:pt x="3936" y="307"/>
                  </a:lnTo>
                  <a:lnTo>
                    <a:pt x="3925" y="334"/>
                  </a:lnTo>
                  <a:lnTo>
                    <a:pt x="3903" y="355"/>
                  </a:lnTo>
                  <a:lnTo>
                    <a:pt x="3873" y="371"/>
                  </a:lnTo>
                  <a:lnTo>
                    <a:pt x="3834" y="378"/>
                  </a:lnTo>
                  <a:lnTo>
                    <a:pt x="3811" y="380"/>
                  </a:lnTo>
                  <a:lnTo>
                    <a:pt x="131" y="380"/>
                  </a:lnTo>
                  <a:lnTo>
                    <a:pt x="106" y="378"/>
                  </a:lnTo>
                  <a:lnTo>
                    <a:pt x="68" y="371"/>
                  </a:lnTo>
                  <a:lnTo>
                    <a:pt x="37" y="355"/>
                  </a:lnTo>
                  <a:lnTo>
                    <a:pt x="17" y="334"/>
                  </a:lnTo>
                  <a:lnTo>
                    <a:pt x="4" y="307"/>
                  </a:lnTo>
                  <a:lnTo>
                    <a:pt x="0" y="276"/>
                  </a:lnTo>
                  <a:lnTo>
                    <a:pt x="6" y="226"/>
                  </a:lnTo>
                  <a:lnTo>
                    <a:pt x="36" y="154"/>
                  </a:lnTo>
                  <a:lnTo>
                    <a:pt x="91" y="88"/>
                  </a:lnTo>
                  <a:lnTo>
                    <a:pt x="163" y="34"/>
                  </a:lnTo>
                  <a:lnTo>
                    <a:pt x="227" y="8"/>
                  </a:lnTo>
                  <a:lnTo>
                    <a:pt x="273" y="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"/>
            <p:cNvSpPr>
              <a:spLocks noEditPoints="1"/>
            </p:cNvSpPr>
            <p:nvPr/>
          </p:nvSpPr>
          <p:spPr bwMode="auto">
            <a:xfrm>
              <a:off x="9569715" y="2135190"/>
              <a:ext cx="765176" cy="1778003"/>
            </a:xfrm>
            <a:custGeom>
              <a:avLst/>
              <a:gdLst>
                <a:gd name="T0" fmla="*/ 1446 w 1446"/>
                <a:gd name="T1" fmla="*/ 46 h 3361"/>
                <a:gd name="T2" fmla="*/ 1270 w 1446"/>
                <a:gd name="T3" fmla="*/ 3361 h 3361"/>
                <a:gd name="T4" fmla="*/ 874 w 1446"/>
                <a:gd name="T5" fmla="*/ 3361 h 3361"/>
                <a:gd name="T6" fmla="*/ 1224 w 1446"/>
                <a:gd name="T7" fmla="*/ 195 h 3361"/>
                <a:gd name="T8" fmla="*/ 1256 w 1446"/>
                <a:gd name="T9" fmla="*/ 185 h 3361"/>
                <a:gd name="T10" fmla="*/ 1317 w 1446"/>
                <a:gd name="T11" fmla="*/ 156 h 3361"/>
                <a:gd name="T12" fmla="*/ 1374 w 1446"/>
                <a:gd name="T13" fmla="*/ 118 h 3361"/>
                <a:gd name="T14" fmla="*/ 1423 w 1446"/>
                <a:gd name="T15" fmla="*/ 72 h 3361"/>
                <a:gd name="T16" fmla="*/ 1446 w 1446"/>
                <a:gd name="T17" fmla="*/ 46 h 3361"/>
                <a:gd name="T18" fmla="*/ 0 w 1446"/>
                <a:gd name="T19" fmla="*/ 3361 h 3361"/>
                <a:gd name="T20" fmla="*/ 394 w 1446"/>
                <a:gd name="T21" fmla="*/ 3361 h 3361"/>
                <a:gd name="T22" fmla="*/ 901 w 1446"/>
                <a:gd name="T23" fmla="*/ 166 h 3361"/>
                <a:gd name="T24" fmla="*/ 874 w 1446"/>
                <a:gd name="T25" fmla="*/ 152 h 3361"/>
                <a:gd name="T26" fmla="*/ 824 w 1446"/>
                <a:gd name="T27" fmla="*/ 116 h 3361"/>
                <a:gd name="T28" fmla="*/ 779 w 1446"/>
                <a:gd name="T29" fmla="*/ 74 h 3361"/>
                <a:gd name="T30" fmla="*/ 739 w 1446"/>
                <a:gd name="T31" fmla="*/ 26 h 3361"/>
                <a:gd name="T32" fmla="*/ 721 w 1446"/>
                <a:gd name="T33" fmla="*/ 0 h 3361"/>
                <a:gd name="T34" fmla="*/ 0 w 1446"/>
                <a:gd name="T35" fmla="*/ 3361 h 3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6" h="3361">
                  <a:moveTo>
                    <a:pt x="1446" y="46"/>
                  </a:moveTo>
                  <a:lnTo>
                    <a:pt x="1270" y="3361"/>
                  </a:lnTo>
                  <a:lnTo>
                    <a:pt x="874" y="3361"/>
                  </a:lnTo>
                  <a:lnTo>
                    <a:pt x="1224" y="195"/>
                  </a:lnTo>
                  <a:lnTo>
                    <a:pt x="1256" y="185"/>
                  </a:lnTo>
                  <a:lnTo>
                    <a:pt x="1317" y="156"/>
                  </a:lnTo>
                  <a:lnTo>
                    <a:pt x="1374" y="118"/>
                  </a:lnTo>
                  <a:lnTo>
                    <a:pt x="1423" y="72"/>
                  </a:lnTo>
                  <a:lnTo>
                    <a:pt x="1446" y="46"/>
                  </a:lnTo>
                  <a:close/>
                  <a:moveTo>
                    <a:pt x="0" y="3361"/>
                  </a:moveTo>
                  <a:lnTo>
                    <a:pt x="394" y="3361"/>
                  </a:lnTo>
                  <a:lnTo>
                    <a:pt x="901" y="166"/>
                  </a:lnTo>
                  <a:lnTo>
                    <a:pt x="874" y="152"/>
                  </a:lnTo>
                  <a:lnTo>
                    <a:pt x="824" y="116"/>
                  </a:lnTo>
                  <a:lnTo>
                    <a:pt x="779" y="74"/>
                  </a:lnTo>
                  <a:lnTo>
                    <a:pt x="739" y="26"/>
                  </a:lnTo>
                  <a:lnTo>
                    <a:pt x="721" y="0"/>
                  </a:lnTo>
                  <a:lnTo>
                    <a:pt x="0" y="336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7886961" y="-1"/>
              <a:ext cx="1087439" cy="1087440"/>
            </a:xfrm>
            <a:custGeom>
              <a:avLst/>
              <a:gdLst>
                <a:gd name="T0" fmla="*/ 0 w 2055"/>
                <a:gd name="T1" fmla="*/ 935 h 2055"/>
                <a:gd name="T2" fmla="*/ 794 w 2055"/>
                <a:gd name="T3" fmla="*/ 144 h 2055"/>
                <a:gd name="T4" fmla="*/ 832 w 2055"/>
                <a:gd name="T5" fmla="*/ 110 h 2055"/>
                <a:gd name="T6" fmla="*/ 916 w 2055"/>
                <a:gd name="T7" fmla="*/ 55 h 2055"/>
                <a:gd name="T8" fmla="*/ 1007 w 2055"/>
                <a:gd name="T9" fmla="*/ 19 h 2055"/>
                <a:gd name="T10" fmla="*/ 1102 w 2055"/>
                <a:gd name="T11" fmla="*/ 0 h 2055"/>
                <a:gd name="T12" fmla="*/ 1198 w 2055"/>
                <a:gd name="T13" fmla="*/ 0 h 2055"/>
                <a:gd name="T14" fmla="*/ 1293 w 2055"/>
                <a:gd name="T15" fmla="*/ 19 h 2055"/>
                <a:gd name="T16" fmla="*/ 1384 w 2055"/>
                <a:gd name="T17" fmla="*/ 56 h 2055"/>
                <a:gd name="T18" fmla="*/ 1467 w 2055"/>
                <a:gd name="T19" fmla="*/ 111 h 2055"/>
                <a:gd name="T20" fmla="*/ 1505 w 2055"/>
                <a:gd name="T21" fmla="*/ 147 h 2055"/>
                <a:gd name="T22" fmla="*/ 1909 w 2055"/>
                <a:gd name="T23" fmla="*/ 554 h 2055"/>
                <a:gd name="T24" fmla="*/ 1945 w 2055"/>
                <a:gd name="T25" fmla="*/ 592 h 2055"/>
                <a:gd name="T26" fmla="*/ 2000 w 2055"/>
                <a:gd name="T27" fmla="*/ 675 h 2055"/>
                <a:gd name="T28" fmla="*/ 2036 w 2055"/>
                <a:gd name="T29" fmla="*/ 766 h 2055"/>
                <a:gd name="T30" fmla="*/ 2055 w 2055"/>
                <a:gd name="T31" fmla="*/ 861 h 2055"/>
                <a:gd name="T32" fmla="*/ 2053 w 2055"/>
                <a:gd name="T33" fmla="*/ 958 h 2055"/>
                <a:gd name="T34" fmla="*/ 2035 w 2055"/>
                <a:gd name="T35" fmla="*/ 1054 h 2055"/>
                <a:gd name="T36" fmla="*/ 1999 w 2055"/>
                <a:gd name="T37" fmla="*/ 1143 h 2055"/>
                <a:gd name="T38" fmla="*/ 1943 w 2055"/>
                <a:gd name="T39" fmla="*/ 1227 h 2055"/>
                <a:gd name="T40" fmla="*/ 1908 w 2055"/>
                <a:gd name="T41" fmla="*/ 1264 h 2055"/>
                <a:gd name="T42" fmla="*/ 1113 w 2055"/>
                <a:gd name="T43" fmla="*/ 2055 h 2055"/>
                <a:gd name="T44" fmla="*/ 0 w 2055"/>
                <a:gd name="T45" fmla="*/ 935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55" h="2055">
                  <a:moveTo>
                    <a:pt x="0" y="935"/>
                  </a:moveTo>
                  <a:lnTo>
                    <a:pt x="794" y="144"/>
                  </a:lnTo>
                  <a:lnTo>
                    <a:pt x="832" y="110"/>
                  </a:lnTo>
                  <a:lnTo>
                    <a:pt x="916" y="55"/>
                  </a:lnTo>
                  <a:lnTo>
                    <a:pt x="1007" y="19"/>
                  </a:lnTo>
                  <a:lnTo>
                    <a:pt x="1102" y="0"/>
                  </a:lnTo>
                  <a:lnTo>
                    <a:pt x="1198" y="0"/>
                  </a:lnTo>
                  <a:lnTo>
                    <a:pt x="1293" y="19"/>
                  </a:lnTo>
                  <a:lnTo>
                    <a:pt x="1384" y="56"/>
                  </a:lnTo>
                  <a:lnTo>
                    <a:pt x="1467" y="111"/>
                  </a:lnTo>
                  <a:lnTo>
                    <a:pt x="1505" y="147"/>
                  </a:lnTo>
                  <a:lnTo>
                    <a:pt x="1909" y="554"/>
                  </a:lnTo>
                  <a:lnTo>
                    <a:pt x="1945" y="592"/>
                  </a:lnTo>
                  <a:lnTo>
                    <a:pt x="2000" y="675"/>
                  </a:lnTo>
                  <a:lnTo>
                    <a:pt x="2036" y="766"/>
                  </a:lnTo>
                  <a:lnTo>
                    <a:pt x="2055" y="861"/>
                  </a:lnTo>
                  <a:lnTo>
                    <a:pt x="2053" y="958"/>
                  </a:lnTo>
                  <a:lnTo>
                    <a:pt x="2035" y="1054"/>
                  </a:lnTo>
                  <a:lnTo>
                    <a:pt x="1999" y="1143"/>
                  </a:lnTo>
                  <a:lnTo>
                    <a:pt x="1943" y="1227"/>
                  </a:lnTo>
                  <a:lnTo>
                    <a:pt x="1908" y="1264"/>
                  </a:lnTo>
                  <a:lnTo>
                    <a:pt x="1113" y="2055"/>
                  </a:lnTo>
                  <a:lnTo>
                    <a:pt x="0" y="935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7366262" y="665164"/>
              <a:ext cx="927101" cy="938215"/>
            </a:xfrm>
            <a:custGeom>
              <a:avLst/>
              <a:gdLst>
                <a:gd name="T0" fmla="*/ 190 w 1751"/>
                <a:gd name="T1" fmla="*/ 1526 h 1774"/>
                <a:gd name="T2" fmla="*/ 101 w 1751"/>
                <a:gd name="T3" fmla="*/ 1404 h 1774"/>
                <a:gd name="T4" fmla="*/ 39 w 1751"/>
                <a:gd name="T5" fmla="*/ 1269 h 1774"/>
                <a:gd name="T6" fmla="*/ 6 w 1751"/>
                <a:gd name="T7" fmla="*/ 1126 h 1774"/>
                <a:gd name="T8" fmla="*/ 2 w 1751"/>
                <a:gd name="T9" fmla="*/ 979 h 1774"/>
                <a:gd name="T10" fmla="*/ 25 w 1751"/>
                <a:gd name="T11" fmla="*/ 834 h 1774"/>
                <a:gd name="T12" fmla="*/ 75 w 1751"/>
                <a:gd name="T13" fmla="*/ 693 h 1774"/>
                <a:gd name="T14" fmla="*/ 154 w 1751"/>
                <a:gd name="T15" fmla="*/ 563 h 1774"/>
                <a:gd name="T16" fmla="*/ 232 w 1751"/>
                <a:gd name="T17" fmla="*/ 474 h 1774"/>
                <a:gd name="T18" fmla="*/ 355 w 1751"/>
                <a:gd name="T19" fmla="*/ 373 h 1774"/>
                <a:gd name="T20" fmla="*/ 539 w 1751"/>
                <a:gd name="T21" fmla="*/ 284 h 1774"/>
                <a:gd name="T22" fmla="*/ 735 w 1751"/>
                <a:gd name="T23" fmla="*/ 246 h 1774"/>
                <a:gd name="T24" fmla="*/ 932 w 1751"/>
                <a:gd name="T25" fmla="*/ 259 h 1774"/>
                <a:gd name="T26" fmla="*/ 1231 w 1751"/>
                <a:gd name="T27" fmla="*/ 22 h 1774"/>
                <a:gd name="T28" fmla="*/ 1272 w 1751"/>
                <a:gd name="T29" fmla="*/ 0 h 1774"/>
                <a:gd name="T30" fmla="*/ 1328 w 1751"/>
                <a:gd name="T31" fmla="*/ 10 h 1774"/>
                <a:gd name="T32" fmla="*/ 1730 w 1751"/>
                <a:gd name="T33" fmla="*/ 413 h 1774"/>
                <a:gd name="T34" fmla="*/ 1751 w 1751"/>
                <a:gd name="T35" fmla="*/ 454 h 1774"/>
                <a:gd name="T36" fmla="*/ 1740 w 1751"/>
                <a:gd name="T37" fmla="*/ 510 h 1774"/>
                <a:gd name="T38" fmla="*/ 1492 w 1751"/>
                <a:gd name="T39" fmla="*/ 756 h 1774"/>
                <a:gd name="T40" fmla="*/ 1527 w 1751"/>
                <a:gd name="T41" fmla="*/ 910 h 1774"/>
                <a:gd name="T42" fmla="*/ 1521 w 1751"/>
                <a:gd name="T43" fmla="*/ 1119 h 1774"/>
                <a:gd name="T44" fmla="*/ 1458 w 1751"/>
                <a:gd name="T45" fmla="*/ 1322 h 1774"/>
                <a:gd name="T46" fmla="*/ 1338 w 1751"/>
                <a:gd name="T47" fmla="*/ 1505 h 1774"/>
                <a:gd name="T48" fmla="*/ 1270 w 1751"/>
                <a:gd name="T49" fmla="*/ 1574 h 1774"/>
                <a:gd name="T50" fmla="*/ 1145 w 1751"/>
                <a:gd name="T51" fmla="*/ 1666 h 1774"/>
                <a:gd name="T52" fmla="*/ 1008 w 1751"/>
                <a:gd name="T53" fmla="*/ 1729 h 1774"/>
                <a:gd name="T54" fmla="*/ 864 w 1751"/>
                <a:gd name="T55" fmla="*/ 1765 h 1774"/>
                <a:gd name="T56" fmla="*/ 717 w 1751"/>
                <a:gd name="T57" fmla="*/ 1774 h 1774"/>
                <a:gd name="T58" fmla="*/ 573 w 1751"/>
                <a:gd name="T59" fmla="*/ 1754 h 1774"/>
                <a:gd name="T60" fmla="*/ 434 w 1751"/>
                <a:gd name="T61" fmla="*/ 1706 h 1774"/>
                <a:gd name="T62" fmla="*/ 304 w 1751"/>
                <a:gd name="T63" fmla="*/ 1630 h 1774"/>
                <a:gd name="T64" fmla="*/ 218 w 1751"/>
                <a:gd name="T65" fmla="*/ 155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51" h="1774">
                  <a:moveTo>
                    <a:pt x="218" y="1555"/>
                  </a:moveTo>
                  <a:lnTo>
                    <a:pt x="190" y="1526"/>
                  </a:lnTo>
                  <a:lnTo>
                    <a:pt x="141" y="1467"/>
                  </a:lnTo>
                  <a:lnTo>
                    <a:pt x="101" y="1404"/>
                  </a:lnTo>
                  <a:lnTo>
                    <a:pt x="67" y="1338"/>
                  </a:lnTo>
                  <a:lnTo>
                    <a:pt x="39" y="1269"/>
                  </a:lnTo>
                  <a:lnTo>
                    <a:pt x="19" y="1198"/>
                  </a:lnTo>
                  <a:lnTo>
                    <a:pt x="6" y="1126"/>
                  </a:lnTo>
                  <a:lnTo>
                    <a:pt x="0" y="1053"/>
                  </a:lnTo>
                  <a:lnTo>
                    <a:pt x="2" y="979"/>
                  </a:lnTo>
                  <a:lnTo>
                    <a:pt x="9" y="906"/>
                  </a:lnTo>
                  <a:lnTo>
                    <a:pt x="25" y="834"/>
                  </a:lnTo>
                  <a:lnTo>
                    <a:pt x="46" y="763"/>
                  </a:lnTo>
                  <a:lnTo>
                    <a:pt x="75" y="693"/>
                  </a:lnTo>
                  <a:lnTo>
                    <a:pt x="111" y="626"/>
                  </a:lnTo>
                  <a:lnTo>
                    <a:pt x="154" y="563"/>
                  </a:lnTo>
                  <a:lnTo>
                    <a:pt x="205" y="503"/>
                  </a:lnTo>
                  <a:lnTo>
                    <a:pt x="232" y="474"/>
                  </a:lnTo>
                  <a:lnTo>
                    <a:pt x="271" y="436"/>
                  </a:lnTo>
                  <a:lnTo>
                    <a:pt x="355" y="373"/>
                  </a:lnTo>
                  <a:lnTo>
                    <a:pt x="445" y="323"/>
                  </a:lnTo>
                  <a:lnTo>
                    <a:pt x="539" y="284"/>
                  </a:lnTo>
                  <a:lnTo>
                    <a:pt x="635" y="259"/>
                  </a:lnTo>
                  <a:lnTo>
                    <a:pt x="735" y="246"/>
                  </a:lnTo>
                  <a:lnTo>
                    <a:pt x="834" y="246"/>
                  </a:lnTo>
                  <a:lnTo>
                    <a:pt x="932" y="259"/>
                  </a:lnTo>
                  <a:lnTo>
                    <a:pt x="981" y="272"/>
                  </a:lnTo>
                  <a:lnTo>
                    <a:pt x="1231" y="22"/>
                  </a:lnTo>
                  <a:lnTo>
                    <a:pt x="1244" y="12"/>
                  </a:lnTo>
                  <a:lnTo>
                    <a:pt x="1272" y="0"/>
                  </a:lnTo>
                  <a:lnTo>
                    <a:pt x="1301" y="0"/>
                  </a:lnTo>
                  <a:lnTo>
                    <a:pt x="1328" y="10"/>
                  </a:lnTo>
                  <a:lnTo>
                    <a:pt x="1339" y="20"/>
                  </a:lnTo>
                  <a:lnTo>
                    <a:pt x="1730" y="413"/>
                  </a:lnTo>
                  <a:lnTo>
                    <a:pt x="1740" y="426"/>
                  </a:lnTo>
                  <a:lnTo>
                    <a:pt x="1751" y="454"/>
                  </a:lnTo>
                  <a:lnTo>
                    <a:pt x="1751" y="482"/>
                  </a:lnTo>
                  <a:lnTo>
                    <a:pt x="1740" y="510"/>
                  </a:lnTo>
                  <a:lnTo>
                    <a:pt x="1728" y="521"/>
                  </a:lnTo>
                  <a:lnTo>
                    <a:pt x="1492" y="756"/>
                  </a:lnTo>
                  <a:lnTo>
                    <a:pt x="1508" y="806"/>
                  </a:lnTo>
                  <a:lnTo>
                    <a:pt x="1527" y="910"/>
                  </a:lnTo>
                  <a:lnTo>
                    <a:pt x="1529" y="1015"/>
                  </a:lnTo>
                  <a:lnTo>
                    <a:pt x="1521" y="1119"/>
                  </a:lnTo>
                  <a:lnTo>
                    <a:pt x="1496" y="1222"/>
                  </a:lnTo>
                  <a:lnTo>
                    <a:pt x="1458" y="1322"/>
                  </a:lnTo>
                  <a:lnTo>
                    <a:pt x="1404" y="1417"/>
                  </a:lnTo>
                  <a:lnTo>
                    <a:pt x="1338" y="1505"/>
                  </a:lnTo>
                  <a:lnTo>
                    <a:pt x="1299" y="1546"/>
                  </a:lnTo>
                  <a:lnTo>
                    <a:pt x="1270" y="1574"/>
                  </a:lnTo>
                  <a:lnTo>
                    <a:pt x="1208" y="1623"/>
                  </a:lnTo>
                  <a:lnTo>
                    <a:pt x="1145" y="1666"/>
                  </a:lnTo>
                  <a:lnTo>
                    <a:pt x="1077" y="1700"/>
                  </a:lnTo>
                  <a:lnTo>
                    <a:pt x="1008" y="1729"/>
                  </a:lnTo>
                  <a:lnTo>
                    <a:pt x="938" y="1751"/>
                  </a:lnTo>
                  <a:lnTo>
                    <a:pt x="864" y="1765"/>
                  </a:lnTo>
                  <a:lnTo>
                    <a:pt x="791" y="1774"/>
                  </a:lnTo>
                  <a:lnTo>
                    <a:pt x="717" y="1774"/>
                  </a:lnTo>
                  <a:lnTo>
                    <a:pt x="645" y="1768"/>
                  </a:lnTo>
                  <a:lnTo>
                    <a:pt x="573" y="1754"/>
                  </a:lnTo>
                  <a:lnTo>
                    <a:pt x="503" y="1734"/>
                  </a:lnTo>
                  <a:lnTo>
                    <a:pt x="434" y="1706"/>
                  </a:lnTo>
                  <a:lnTo>
                    <a:pt x="368" y="1672"/>
                  </a:lnTo>
                  <a:lnTo>
                    <a:pt x="304" y="1630"/>
                  </a:lnTo>
                  <a:lnTo>
                    <a:pt x="245" y="1581"/>
                  </a:lnTo>
                  <a:lnTo>
                    <a:pt x="218" y="1555"/>
                  </a:lnTo>
                  <a:lnTo>
                    <a:pt x="218" y="155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>
              <a:off x="7131311" y="352425"/>
              <a:ext cx="1485902" cy="1490665"/>
            </a:xfrm>
            <a:custGeom>
              <a:avLst/>
              <a:gdLst>
                <a:gd name="T0" fmla="*/ 0 w 2810"/>
                <a:gd name="T1" fmla="*/ 583 h 2815"/>
                <a:gd name="T2" fmla="*/ 80 w 2810"/>
                <a:gd name="T3" fmla="*/ 507 h 2815"/>
                <a:gd name="T4" fmla="*/ 238 w 2810"/>
                <a:gd name="T5" fmla="*/ 374 h 2815"/>
                <a:gd name="T6" fmla="*/ 399 w 2810"/>
                <a:gd name="T7" fmla="*/ 262 h 2815"/>
                <a:gd name="T8" fmla="*/ 562 w 2810"/>
                <a:gd name="T9" fmla="*/ 171 h 2815"/>
                <a:gd name="T10" fmla="*/ 725 w 2810"/>
                <a:gd name="T11" fmla="*/ 101 h 2815"/>
                <a:gd name="T12" fmla="*/ 887 w 2810"/>
                <a:gd name="T13" fmla="*/ 49 h 2815"/>
                <a:gd name="T14" fmla="*/ 1047 w 2810"/>
                <a:gd name="T15" fmla="*/ 16 h 2815"/>
                <a:gd name="T16" fmla="*/ 1207 w 2810"/>
                <a:gd name="T17" fmla="*/ 0 h 2815"/>
                <a:gd name="T18" fmla="*/ 1363 w 2810"/>
                <a:gd name="T19" fmla="*/ 1 h 2815"/>
                <a:gd name="T20" fmla="*/ 1515 w 2810"/>
                <a:gd name="T21" fmla="*/ 18 h 2815"/>
                <a:gd name="T22" fmla="*/ 1663 w 2810"/>
                <a:gd name="T23" fmla="*/ 50 h 2815"/>
                <a:gd name="T24" fmla="*/ 1806 w 2810"/>
                <a:gd name="T25" fmla="*/ 95 h 2815"/>
                <a:gd name="T26" fmla="*/ 1943 w 2810"/>
                <a:gd name="T27" fmla="*/ 155 h 2815"/>
                <a:gd name="T28" fmla="*/ 2072 w 2810"/>
                <a:gd name="T29" fmla="*/ 226 h 2815"/>
                <a:gd name="T30" fmla="*/ 2195 w 2810"/>
                <a:gd name="T31" fmla="*/ 311 h 2815"/>
                <a:gd name="T32" fmla="*/ 2307 w 2810"/>
                <a:gd name="T33" fmla="*/ 404 h 2815"/>
                <a:gd name="T34" fmla="*/ 2412 w 2810"/>
                <a:gd name="T35" fmla="*/ 509 h 2815"/>
                <a:gd name="T36" fmla="*/ 2506 w 2810"/>
                <a:gd name="T37" fmla="*/ 623 h 2815"/>
                <a:gd name="T38" fmla="*/ 2588 w 2810"/>
                <a:gd name="T39" fmla="*/ 746 h 2815"/>
                <a:gd name="T40" fmla="*/ 2660 w 2810"/>
                <a:gd name="T41" fmla="*/ 875 h 2815"/>
                <a:gd name="T42" fmla="*/ 2717 w 2810"/>
                <a:gd name="T43" fmla="*/ 1012 h 2815"/>
                <a:gd name="T44" fmla="*/ 2764 w 2810"/>
                <a:gd name="T45" fmla="*/ 1156 h 2815"/>
                <a:gd name="T46" fmla="*/ 2794 w 2810"/>
                <a:gd name="T47" fmla="*/ 1304 h 2815"/>
                <a:gd name="T48" fmla="*/ 2810 w 2810"/>
                <a:gd name="T49" fmla="*/ 1457 h 2815"/>
                <a:gd name="T50" fmla="*/ 2810 w 2810"/>
                <a:gd name="T51" fmla="*/ 1612 h 2815"/>
                <a:gd name="T52" fmla="*/ 2792 w 2810"/>
                <a:gd name="T53" fmla="*/ 1771 h 2815"/>
                <a:gd name="T54" fmla="*/ 2759 w 2810"/>
                <a:gd name="T55" fmla="*/ 1932 h 2815"/>
                <a:gd name="T56" fmla="*/ 2706 w 2810"/>
                <a:gd name="T57" fmla="*/ 2093 h 2815"/>
                <a:gd name="T58" fmla="*/ 2634 w 2810"/>
                <a:gd name="T59" fmla="*/ 2256 h 2815"/>
                <a:gd name="T60" fmla="*/ 2543 w 2810"/>
                <a:gd name="T61" fmla="*/ 2417 h 2815"/>
                <a:gd name="T62" fmla="*/ 2431 w 2810"/>
                <a:gd name="T63" fmla="*/ 2578 h 2815"/>
                <a:gd name="T64" fmla="*/ 2297 w 2810"/>
                <a:gd name="T65" fmla="*/ 2737 h 2815"/>
                <a:gd name="T66" fmla="*/ 2221 w 2810"/>
                <a:gd name="T67" fmla="*/ 2815 h 2815"/>
                <a:gd name="T68" fmla="*/ 0 w 2810"/>
                <a:gd name="T69" fmla="*/ 583 h 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0" h="2815">
                  <a:moveTo>
                    <a:pt x="0" y="583"/>
                  </a:moveTo>
                  <a:lnTo>
                    <a:pt x="80" y="507"/>
                  </a:lnTo>
                  <a:lnTo>
                    <a:pt x="238" y="374"/>
                  </a:lnTo>
                  <a:lnTo>
                    <a:pt x="399" y="262"/>
                  </a:lnTo>
                  <a:lnTo>
                    <a:pt x="562" y="171"/>
                  </a:lnTo>
                  <a:lnTo>
                    <a:pt x="725" y="101"/>
                  </a:lnTo>
                  <a:lnTo>
                    <a:pt x="887" y="49"/>
                  </a:lnTo>
                  <a:lnTo>
                    <a:pt x="1047" y="16"/>
                  </a:lnTo>
                  <a:lnTo>
                    <a:pt x="1207" y="0"/>
                  </a:lnTo>
                  <a:lnTo>
                    <a:pt x="1363" y="1"/>
                  </a:lnTo>
                  <a:lnTo>
                    <a:pt x="1515" y="18"/>
                  </a:lnTo>
                  <a:lnTo>
                    <a:pt x="1663" y="50"/>
                  </a:lnTo>
                  <a:lnTo>
                    <a:pt x="1806" y="95"/>
                  </a:lnTo>
                  <a:lnTo>
                    <a:pt x="1943" y="155"/>
                  </a:lnTo>
                  <a:lnTo>
                    <a:pt x="2072" y="226"/>
                  </a:lnTo>
                  <a:lnTo>
                    <a:pt x="2195" y="311"/>
                  </a:lnTo>
                  <a:lnTo>
                    <a:pt x="2307" y="404"/>
                  </a:lnTo>
                  <a:lnTo>
                    <a:pt x="2412" y="509"/>
                  </a:lnTo>
                  <a:lnTo>
                    <a:pt x="2506" y="623"/>
                  </a:lnTo>
                  <a:lnTo>
                    <a:pt x="2588" y="746"/>
                  </a:lnTo>
                  <a:lnTo>
                    <a:pt x="2660" y="875"/>
                  </a:lnTo>
                  <a:lnTo>
                    <a:pt x="2717" y="1012"/>
                  </a:lnTo>
                  <a:lnTo>
                    <a:pt x="2764" y="1156"/>
                  </a:lnTo>
                  <a:lnTo>
                    <a:pt x="2794" y="1304"/>
                  </a:lnTo>
                  <a:lnTo>
                    <a:pt x="2810" y="1457"/>
                  </a:lnTo>
                  <a:lnTo>
                    <a:pt x="2810" y="1612"/>
                  </a:lnTo>
                  <a:lnTo>
                    <a:pt x="2792" y="1771"/>
                  </a:lnTo>
                  <a:lnTo>
                    <a:pt x="2759" y="1932"/>
                  </a:lnTo>
                  <a:lnTo>
                    <a:pt x="2706" y="2093"/>
                  </a:lnTo>
                  <a:lnTo>
                    <a:pt x="2634" y="2256"/>
                  </a:lnTo>
                  <a:lnTo>
                    <a:pt x="2543" y="2417"/>
                  </a:lnTo>
                  <a:lnTo>
                    <a:pt x="2431" y="2578"/>
                  </a:lnTo>
                  <a:lnTo>
                    <a:pt x="2297" y="2737"/>
                  </a:lnTo>
                  <a:lnTo>
                    <a:pt x="2221" y="2815"/>
                  </a:lnTo>
                  <a:lnTo>
                    <a:pt x="0" y="583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9912617" y="1765302"/>
              <a:ext cx="477838" cy="477838"/>
            </a:xfrm>
            <a:custGeom>
              <a:avLst/>
              <a:gdLst>
                <a:gd name="T0" fmla="*/ 452 w 904"/>
                <a:gd name="T1" fmla="*/ 903 h 903"/>
                <a:gd name="T2" fmla="*/ 498 w 904"/>
                <a:gd name="T3" fmla="*/ 901 h 903"/>
                <a:gd name="T4" fmla="*/ 586 w 904"/>
                <a:gd name="T5" fmla="*/ 883 h 903"/>
                <a:gd name="T6" fmla="*/ 667 w 904"/>
                <a:gd name="T7" fmla="*/ 850 h 903"/>
                <a:gd name="T8" fmla="*/ 740 w 904"/>
                <a:gd name="T9" fmla="*/ 801 h 903"/>
                <a:gd name="T10" fmla="*/ 800 w 904"/>
                <a:gd name="T11" fmla="*/ 739 h 903"/>
                <a:gd name="T12" fmla="*/ 849 w 904"/>
                <a:gd name="T13" fmla="*/ 667 h 903"/>
                <a:gd name="T14" fmla="*/ 884 w 904"/>
                <a:gd name="T15" fmla="*/ 586 h 903"/>
                <a:gd name="T16" fmla="*/ 901 w 904"/>
                <a:gd name="T17" fmla="*/ 498 h 903"/>
                <a:gd name="T18" fmla="*/ 904 w 904"/>
                <a:gd name="T19" fmla="*/ 451 h 903"/>
                <a:gd name="T20" fmla="*/ 901 w 904"/>
                <a:gd name="T21" fmla="*/ 405 h 903"/>
                <a:gd name="T22" fmla="*/ 884 w 904"/>
                <a:gd name="T23" fmla="*/ 317 h 903"/>
                <a:gd name="T24" fmla="*/ 849 w 904"/>
                <a:gd name="T25" fmla="*/ 236 h 903"/>
                <a:gd name="T26" fmla="*/ 800 w 904"/>
                <a:gd name="T27" fmla="*/ 164 h 903"/>
                <a:gd name="T28" fmla="*/ 740 w 904"/>
                <a:gd name="T29" fmla="*/ 102 h 903"/>
                <a:gd name="T30" fmla="*/ 667 w 904"/>
                <a:gd name="T31" fmla="*/ 53 h 903"/>
                <a:gd name="T32" fmla="*/ 586 w 904"/>
                <a:gd name="T33" fmla="*/ 19 h 903"/>
                <a:gd name="T34" fmla="*/ 498 w 904"/>
                <a:gd name="T35" fmla="*/ 2 h 903"/>
                <a:gd name="T36" fmla="*/ 452 w 904"/>
                <a:gd name="T37" fmla="*/ 0 h 903"/>
                <a:gd name="T38" fmla="*/ 406 w 904"/>
                <a:gd name="T39" fmla="*/ 2 h 903"/>
                <a:gd name="T40" fmla="*/ 318 w 904"/>
                <a:gd name="T41" fmla="*/ 19 h 903"/>
                <a:gd name="T42" fmla="*/ 236 w 904"/>
                <a:gd name="T43" fmla="*/ 53 h 903"/>
                <a:gd name="T44" fmla="*/ 164 w 904"/>
                <a:gd name="T45" fmla="*/ 102 h 903"/>
                <a:gd name="T46" fmla="*/ 104 w 904"/>
                <a:gd name="T47" fmla="*/ 164 h 903"/>
                <a:gd name="T48" fmla="*/ 55 w 904"/>
                <a:gd name="T49" fmla="*/ 236 h 903"/>
                <a:gd name="T50" fmla="*/ 20 w 904"/>
                <a:gd name="T51" fmla="*/ 317 h 903"/>
                <a:gd name="T52" fmla="*/ 1 w 904"/>
                <a:gd name="T53" fmla="*/ 405 h 903"/>
                <a:gd name="T54" fmla="*/ 0 w 904"/>
                <a:gd name="T55" fmla="*/ 451 h 903"/>
                <a:gd name="T56" fmla="*/ 1 w 904"/>
                <a:gd name="T57" fmla="*/ 498 h 903"/>
                <a:gd name="T58" fmla="*/ 20 w 904"/>
                <a:gd name="T59" fmla="*/ 586 h 903"/>
                <a:gd name="T60" fmla="*/ 55 w 904"/>
                <a:gd name="T61" fmla="*/ 667 h 903"/>
                <a:gd name="T62" fmla="*/ 104 w 904"/>
                <a:gd name="T63" fmla="*/ 739 h 903"/>
                <a:gd name="T64" fmla="*/ 164 w 904"/>
                <a:gd name="T65" fmla="*/ 801 h 903"/>
                <a:gd name="T66" fmla="*/ 236 w 904"/>
                <a:gd name="T67" fmla="*/ 850 h 903"/>
                <a:gd name="T68" fmla="*/ 318 w 904"/>
                <a:gd name="T69" fmla="*/ 883 h 903"/>
                <a:gd name="T70" fmla="*/ 406 w 904"/>
                <a:gd name="T71" fmla="*/ 901 h 903"/>
                <a:gd name="T72" fmla="*/ 452 w 904"/>
                <a:gd name="T73" fmla="*/ 90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903">
                  <a:moveTo>
                    <a:pt x="452" y="903"/>
                  </a:moveTo>
                  <a:lnTo>
                    <a:pt x="498" y="901"/>
                  </a:lnTo>
                  <a:lnTo>
                    <a:pt x="586" y="883"/>
                  </a:lnTo>
                  <a:lnTo>
                    <a:pt x="667" y="850"/>
                  </a:lnTo>
                  <a:lnTo>
                    <a:pt x="740" y="801"/>
                  </a:lnTo>
                  <a:lnTo>
                    <a:pt x="800" y="739"/>
                  </a:lnTo>
                  <a:lnTo>
                    <a:pt x="849" y="667"/>
                  </a:lnTo>
                  <a:lnTo>
                    <a:pt x="884" y="586"/>
                  </a:lnTo>
                  <a:lnTo>
                    <a:pt x="901" y="498"/>
                  </a:lnTo>
                  <a:lnTo>
                    <a:pt x="904" y="451"/>
                  </a:lnTo>
                  <a:lnTo>
                    <a:pt x="901" y="405"/>
                  </a:lnTo>
                  <a:lnTo>
                    <a:pt x="884" y="317"/>
                  </a:lnTo>
                  <a:lnTo>
                    <a:pt x="849" y="236"/>
                  </a:lnTo>
                  <a:lnTo>
                    <a:pt x="800" y="164"/>
                  </a:lnTo>
                  <a:lnTo>
                    <a:pt x="740" y="102"/>
                  </a:lnTo>
                  <a:lnTo>
                    <a:pt x="667" y="53"/>
                  </a:lnTo>
                  <a:lnTo>
                    <a:pt x="586" y="19"/>
                  </a:lnTo>
                  <a:lnTo>
                    <a:pt x="498" y="2"/>
                  </a:lnTo>
                  <a:lnTo>
                    <a:pt x="452" y="0"/>
                  </a:lnTo>
                  <a:lnTo>
                    <a:pt x="406" y="2"/>
                  </a:lnTo>
                  <a:lnTo>
                    <a:pt x="318" y="19"/>
                  </a:lnTo>
                  <a:lnTo>
                    <a:pt x="236" y="53"/>
                  </a:lnTo>
                  <a:lnTo>
                    <a:pt x="164" y="102"/>
                  </a:lnTo>
                  <a:lnTo>
                    <a:pt x="104" y="164"/>
                  </a:lnTo>
                  <a:lnTo>
                    <a:pt x="55" y="236"/>
                  </a:lnTo>
                  <a:lnTo>
                    <a:pt x="20" y="317"/>
                  </a:lnTo>
                  <a:lnTo>
                    <a:pt x="1" y="405"/>
                  </a:lnTo>
                  <a:lnTo>
                    <a:pt x="0" y="451"/>
                  </a:lnTo>
                  <a:lnTo>
                    <a:pt x="1" y="498"/>
                  </a:lnTo>
                  <a:lnTo>
                    <a:pt x="20" y="586"/>
                  </a:lnTo>
                  <a:lnTo>
                    <a:pt x="55" y="667"/>
                  </a:lnTo>
                  <a:lnTo>
                    <a:pt x="104" y="739"/>
                  </a:lnTo>
                  <a:lnTo>
                    <a:pt x="164" y="801"/>
                  </a:lnTo>
                  <a:lnTo>
                    <a:pt x="236" y="850"/>
                  </a:lnTo>
                  <a:lnTo>
                    <a:pt x="318" y="883"/>
                  </a:lnTo>
                  <a:lnTo>
                    <a:pt x="406" y="901"/>
                  </a:lnTo>
                  <a:lnTo>
                    <a:pt x="452" y="903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13"/>
            <p:cNvSpPr>
              <a:spLocks/>
            </p:cNvSpPr>
            <p:nvPr/>
          </p:nvSpPr>
          <p:spPr bwMode="auto">
            <a:xfrm>
              <a:off x="10038028" y="1890715"/>
              <a:ext cx="227012" cy="227013"/>
            </a:xfrm>
            <a:custGeom>
              <a:avLst/>
              <a:gdLst>
                <a:gd name="T0" fmla="*/ 215 w 430"/>
                <a:gd name="T1" fmla="*/ 429 h 429"/>
                <a:gd name="T2" fmla="*/ 237 w 430"/>
                <a:gd name="T3" fmla="*/ 429 h 429"/>
                <a:gd name="T4" fmla="*/ 278 w 430"/>
                <a:gd name="T5" fmla="*/ 421 h 429"/>
                <a:gd name="T6" fmla="*/ 317 w 430"/>
                <a:gd name="T7" fmla="*/ 405 h 429"/>
                <a:gd name="T8" fmla="*/ 352 w 430"/>
                <a:gd name="T9" fmla="*/ 380 h 429"/>
                <a:gd name="T10" fmla="*/ 381 w 430"/>
                <a:gd name="T11" fmla="*/ 352 h 429"/>
                <a:gd name="T12" fmla="*/ 404 w 430"/>
                <a:gd name="T13" fmla="*/ 317 h 429"/>
                <a:gd name="T14" fmla="*/ 419 w 430"/>
                <a:gd name="T15" fmla="*/ 280 h 429"/>
                <a:gd name="T16" fmla="*/ 428 w 430"/>
                <a:gd name="T17" fmla="*/ 238 h 429"/>
                <a:gd name="T18" fmla="*/ 430 w 430"/>
                <a:gd name="T19" fmla="*/ 215 h 429"/>
                <a:gd name="T20" fmla="*/ 428 w 430"/>
                <a:gd name="T21" fmla="*/ 193 h 429"/>
                <a:gd name="T22" fmla="*/ 419 w 430"/>
                <a:gd name="T23" fmla="*/ 151 h 429"/>
                <a:gd name="T24" fmla="*/ 404 w 430"/>
                <a:gd name="T25" fmla="*/ 113 h 429"/>
                <a:gd name="T26" fmla="*/ 381 w 430"/>
                <a:gd name="T27" fmla="*/ 79 h 429"/>
                <a:gd name="T28" fmla="*/ 352 w 430"/>
                <a:gd name="T29" fmla="*/ 49 h 429"/>
                <a:gd name="T30" fmla="*/ 317 w 430"/>
                <a:gd name="T31" fmla="*/ 26 h 429"/>
                <a:gd name="T32" fmla="*/ 278 w 430"/>
                <a:gd name="T33" fmla="*/ 10 h 429"/>
                <a:gd name="T34" fmla="*/ 237 w 430"/>
                <a:gd name="T35" fmla="*/ 2 h 429"/>
                <a:gd name="T36" fmla="*/ 215 w 430"/>
                <a:gd name="T37" fmla="*/ 0 h 429"/>
                <a:gd name="T38" fmla="*/ 193 w 430"/>
                <a:gd name="T39" fmla="*/ 2 h 429"/>
                <a:gd name="T40" fmla="*/ 150 w 430"/>
                <a:gd name="T41" fmla="*/ 10 h 429"/>
                <a:gd name="T42" fmla="*/ 113 w 430"/>
                <a:gd name="T43" fmla="*/ 26 h 429"/>
                <a:gd name="T44" fmla="*/ 78 w 430"/>
                <a:gd name="T45" fmla="*/ 49 h 429"/>
                <a:gd name="T46" fmla="*/ 49 w 430"/>
                <a:gd name="T47" fmla="*/ 79 h 429"/>
                <a:gd name="T48" fmla="*/ 26 w 430"/>
                <a:gd name="T49" fmla="*/ 113 h 429"/>
                <a:gd name="T50" fmla="*/ 9 w 430"/>
                <a:gd name="T51" fmla="*/ 151 h 429"/>
                <a:gd name="T52" fmla="*/ 0 w 430"/>
                <a:gd name="T53" fmla="*/ 193 h 429"/>
                <a:gd name="T54" fmla="*/ 0 w 430"/>
                <a:gd name="T55" fmla="*/ 215 h 429"/>
                <a:gd name="T56" fmla="*/ 0 w 430"/>
                <a:gd name="T57" fmla="*/ 238 h 429"/>
                <a:gd name="T58" fmla="*/ 9 w 430"/>
                <a:gd name="T59" fmla="*/ 280 h 429"/>
                <a:gd name="T60" fmla="*/ 26 w 430"/>
                <a:gd name="T61" fmla="*/ 317 h 429"/>
                <a:gd name="T62" fmla="*/ 49 w 430"/>
                <a:gd name="T63" fmla="*/ 352 h 429"/>
                <a:gd name="T64" fmla="*/ 78 w 430"/>
                <a:gd name="T65" fmla="*/ 380 h 429"/>
                <a:gd name="T66" fmla="*/ 113 w 430"/>
                <a:gd name="T67" fmla="*/ 405 h 429"/>
                <a:gd name="T68" fmla="*/ 150 w 430"/>
                <a:gd name="T69" fmla="*/ 421 h 429"/>
                <a:gd name="T70" fmla="*/ 193 w 430"/>
                <a:gd name="T71" fmla="*/ 429 h 429"/>
                <a:gd name="T72" fmla="*/ 215 w 430"/>
                <a:gd name="T73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0" h="429">
                  <a:moveTo>
                    <a:pt x="215" y="429"/>
                  </a:moveTo>
                  <a:lnTo>
                    <a:pt x="237" y="429"/>
                  </a:lnTo>
                  <a:lnTo>
                    <a:pt x="278" y="421"/>
                  </a:lnTo>
                  <a:lnTo>
                    <a:pt x="317" y="405"/>
                  </a:lnTo>
                  <a:lnTo>
                    <a:pt x="352" y="380"/>
                  </a:lnTo>
                  <a:lnTo>
                    <a:pt x="381" y="352"/>
                  </a:lnTo>
                  <a:lnTo>
                    <a:pt x="404" y="317"/>
                  </a:lnTo>
                  <a:lnTo>
                    <a:pt x="419" y="280"/>
                  </a:lnTo>
                  <a:lnTo>
                    <a:pt x="428" y="238"/>
                  </a:lnTo>
                  <a:lnTo>
                    <a:pt x="430" y="215"/>
                  </a:lnTo>
                  <a:lnTo>
                    <a:pt x="428" y="193"/>
                  </a:lnTo>
                  <a:lnTo>
                    <a:pt x="419" y="151"/>
                  </a:lnTo>
                  <a:lnTo>
                    <a:pt x="404" y="113"/>
                  </a:lnTo>
                  <a:lnTo>
                    <a:pt x="381" y="79"/>
                  </a:lnTo>
                  <a:lnTo>
                    <a:pt x="352" y="49"/>
                  </a:lnTo>
                  <a:lnTo>
                    <a:pt x="317" y="26"/>
                  </a:lnTo>
                  <a:lnTo>
                    <a:pt x="278" y="10"/>
                  </a:lnTo>
                  <a:lnTo>
                    <a:pt x="237" y="2"/>
                  </a:lnTo>
                  <a:lnTo>
                    <a:pt x="215" y="0"/>
                  </a:lnTo>
                  <a:lnTo>
                    <a:pt x="193" y="2"/>
                  </a:lnTo>
                  <a:lnTo>
                    <a:pt x="150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3"/>
                  </a:lnTo>
                  <a:lnTo>
                    <a:pt x="0" y="215"/>
                  </a:lnTo>
                  <a:lnTo>
                    <a:pt x="0" y="238"/>
                  </a:lnTo>
                  <a:lnTo>
                    <a:pt x="9" y="280"/>
                  </a:lnTo>
                  <a:lnTo>
                    <a:pt x="26" y="317"/>
                  </a:lnTo>
                  <a:lnTo>
                    <a:pt x="49" y="352"/>
                  </a:lnTo>
                  <a:lnTo>
                    <a:pt x="78" y="380"/>
                  </a:lnTo>
                  <a:lnTo>
                    <a:pt x="113" y="405"/>
                  </a:lnTo>
                  <a:lnTo>
                    <a:pt x="150" y="421"/>
                  </a:lnTo>
                  <a:lnTo>
                    <a:pt x="193" y="429"/>
                  </a:lnTo>
                  <a:lnTo>
                    <a:pt x="215" y="42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14"/>
            <p:cNvSpPr>
              <a:spLocks/>
            </p:cNvSpPr>
            <p:nvPr/>
          </p:nvSpPr>
          <p:spPr bwMode="auto">
            <a:xfrm>
              <a:off x="8972283" y="3821406"/>
              <a:ext cx="317810" cy="91786"/>
            </a:xfrm>
            <a:custGeom>
              <a:avLst/>
              <a:gdLst>
                <a:gd name="T0" fmla="*/ 0 w 831"/>
                <a:gd name="T1" fmla="*/ 120 h 241"/>
                <a:gd name="T2" fmla="*/ 831 w 831"/>
                <a:gd name="T3" fmla="*/ 0 h 241"/>
                <a:gd name="T4" fmla="*/ 831 w 831"/>
                <a:gd name="T5" fmla="*/ 241 h 241"/>
                <a:gd name="T6" fmla="*/ 0 w 831"/>
                <a:gd name="T7" fmla="*/ 241 h 241"/>
                <a:gd name="T8" fmla="*/ 0 w 831"/>
                <a:gd name="T9" fmla="*/ 12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241">
                  <a:moveTo>
                    <a:pt x="0" y="120"/>
                  </a:moveTo>
                  <a:lnTo>
                    <a:pt x="831" y="0"/>
                  </a:lnTo>
                  <a:lnTo>
                    <a:pt x="831" y="241"/>
                  </a:lnTo>
                  <a:lnTo>
                    <a:pt x="0" y="241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15"/>
            <p:cNvSpPr>
              <a:spLocks/>
            </p:cNvSpPr>
            <p:nvPr/>
          </p:nvSpPr>
          <p:spPr bwMode="auto">
            <a:xfrm>
              <a:off x="8864861" y="682625"/>
              <a:ext cx="1328739" cy="1339852"/>
            </a:xfrm>
            <a:custGeom>
              <a:avLst/>
              <a:gdLst>
                <a:gd name="T0" fmla="*/ 365 w 2511"/>
                <a:gd name="T1" fmla="*/ 34 h 2532"/>
                <a:gd name="T2" fmla="*/ 2511 w 2511"/>
                <a:gd name="T3" fmla="*/ 2054 h 2532"/>
                <a:gd name="T4" fmla="*/ 2470 w 2511"/>
                <a:gd name="T5" fmla="*/ 2049 h 2532"/>
                <a:gd name="T6" fmla="*/ 2430 w 2511"/>
                <a:gd name="T7" fmla="*/ 2047 h 2532"/>
                <a:gd name="T8" fmla="*/ 2382 w 2511"/>
                <a:gd name="T9" fmla="*/ 2049 h 2532"/>
                <a:gd name="T10" fmla="*/ 2293 w 2511"/>
                <a:gd name="T11" fmla="*/ 2067 h 2532"/>
                <a:gd name="T12" fmla="*/ 2251 w 2511"/>
                <a:gd name="T13" fmla="*/ 2083 h 2532"/>
                <a:gd name="T14" fmla="*/ 315 w 2511"/>
                <a:gd name="T15" fmla="*/ 161 h 2532"/>
                <a:gd name="T16" fmla="*/ 169 w 2511"/>
                <a:gd name="T17" fmla="*/ 292 h 2532"/>
                <a:gd name="T18" fmla="*/ 2034 w 2511"/>
                <a:gd name="T19" fmla="*/ 2282 h 2532"/>
                <a:gd name="T20" fmla="*/ 2021 w 2511"/>
                <a:gd name="T21" fmla="*/ 2306 h 2532"/>
                <a:gd name="T22" fmla="*/ 2001 w 2511"/>
                <a:gd name="T23" fmla="*/ 2357 h 2532"/>
                <a:gd name="T24" fmla="*/ 1987 w 2511"/>
                <a:gd name="T25" fmla="*/ 2411 h 2532"/>
                <a:gd name="T26" fmla="*/ 1979 w 2511"/>
                <a:gd name="T27" fmla="*/ 2469 h 2532"/>
                <a:gd name="T28" fmla="*/ 1978 w 2511"/>
                <a:gd name="T29" fmla="*/ 2498 h 2532"/>
                <a:gd name="T30" fmla="*/ 1978 w 2511"/>
                <a:gd name="T31" fmla="*/ 2515 h 2532"/>
                <a:gd name="T32" fmla="*/ 1979 w 2511"/>
                <a:gd name="T33" fmla="*/ 2532 h 2532"/>
                <a:gd name="T34" fmla="*/ 37 w 2511"/>
                <a:gd name="T35" fmla="*/ 334 h 2532"/>
                <a:gd name="T36" fmla="*/ 0 w 2511"/>
                <a:gd name="T37" fmla="*/ 292 h 2532"/>
                <a:gd name="T38" fmla="*/ 41 w 2511"/>
                <a:gd name="T39" fmla="*/ 255 h 2532"/>
                <a:gd name="T40" fmla="*/ 289 w 2511"/>
                <a:gd name="T41" fmla="*/ 34 h 2532"/>
                <a:gd name="T42" fmla="*/ 326 w 2511"/>
                <a:gd name="T43" fmla="*/ 0 h 2532"/>
                <a:gd name="T44" fmla="*/ 364 w 2511"/>
                <a:gd name="T45" fmla="*/ 34 h 2532"/>
                <a:gd name="T46" fmla="*/ 365 w 2511"/>
                <a:gd name="T47" fmla="*/ 34 h 2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11" h="2532">
                  <a:moveTo>
                    <a:pt x="365" y="34"/>
                  </a:moveTo>
                  <a:lnTo>
                    <a:pt x="2511" y="2054"/>
                  </a:lnTo>
                  <a:lnTo>
                    <a:pt x="2470" y="2049"/>
                  </a:lnTo>
                  <a:lnTo>
                    <a:pt x="2430" y="2047"/>
                  </a:lnTo>
                  <a:lnTo>
                    <a:pt x="2382" y="2049"/>
                  </a:lnTo>
                  <a:lnTo>
                    <a:pt x="2293" y="2067"/>
                  </a:lnTo>
                  <a:lnTo>
                    <a:pt x="2251" y="2083"/>
                  </a:lnTo>
                  <a:lnTo>
                    <a:pt x="315" y="161"/>
                  </a:lnTo>
                  <a:lnTo>
                    <a:pt x="169" y="292"/>
                  </a:lnTo>
                  <a:lnTo>
                    <a:pt x="2034" y="2282"/>
                  </a:lnTo>
                  <a:lnTo>
                    <a:pt x="2021" y="2306"/>
                  </a:lnTo>
                  <a:lnTo>
                    <a:pt x="2001" y="2357"/>
                  </a:lnTo>
                  <a:lnTo>
                    <a:pt x="1987" y="2411"/>
                  </a:lnTo>
                  <a:lnTo>
                    <a:pt x="1979" y="2469"/>
                  </a:lnTo>
                  <a:lnTo>
                    <a:pt x="1978" y="2498"/>
                  </a:lnTo>
                  <a:lnTo>
                    <a:pt x="1978" y="2515"/>
                  </a:lnTo>
                  <a:lnTo>
                    <a:pt x="1979" y="2532"/>
                  </a:lnTo>
                  <a:lnTo>
                    <a:pt x="37" y="334"/>
                  </a:lnTo>
                  <a:lnTo>
                    <a:pt x="0" y="292"/>
                  </a:lnTo>
                  <a:lnTo>
                    <a:pt x="41" y="255"/>
                  </a:lnTo>
                  <a:lnTo>
                    <a:pt x="289" y="34"/>
                  </a:lnTo>
                  <a:lnTo>
                    <a:pt x="326" y="0"/>
                  </a:lnTo>
                  <a:lnTo>
                    <a:pt x="364" y="34"/>
                  </a:lnTo>
                  <a:lnTo>
                    <a:pt x="365" y="3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16"/>
            <p:cNvSpPr>
              <a:spLocks/>
            </p:cNvSpPr>
            <p:nvPr/>
          </p:nvSpPr>
          <p:spPr bwMode="auto">
            <a:xfrm>
              <a:off x="8553709" y="365125"/>
              <a:ext cx="638176" cy="638176"/>
            </a:xfrm>
            <a:custGeom>
              <a:avLst/>
              <a:gdLst>
                <a:gd name="T0" fmla="*/ 0 w 1205"/>
                <a:gd name="T1" fmla="*/ 469 h 1206"/>
                <a:gd name="T2" fmla="*/ 474 w 1205"/>
                <a:gd name="T3" fmla="*/ 0 h 1206"/>
                <a:gd name="T4" fmla="*/ 1110 w 1205"/>
                <a:gd name="T5" fmla="*/ 641 h 1206"/>
                <a:gd name="T6" fmla="*/ 1133 w 1205"/>
                <a:gd name="T7" fmla="*/ 665 h 1206"/>
                <a:gd name="T8" fmla="*/ 1169 w 1205"/>
                <a:gd name="T9" fmla="*/ 720 h 1206"/>
                <a:gd name="T10" fmla="*/ 1194 w 1205"/>
                <a:gd name="T11" fmla="*/ 780 h 1206"/>
                <a:gd name="T12" fmla="*/ 1205 w 1205"/>
                <a:gd name="T13" fmla="*/ 844 h 1206"/>
                <a:gd name="T14" fmla="*/ 1205 w 1205"/>
                <a:gd name="T15" fmla="*/ 908 h 1206"/>
                <a:gd name="T16" fmla="*/ 1194 w 1205"/>
                <a:gd name="T17" fmla="*/ 970 h 1206"/>
                <a:gd name="T18" fmla="*/ 1169 w 1205"/>
                <a:gd name="T19" fmla="*/ 1031 h 1206"/>
                <a:gd name="T20" fmla="*/ 1132 w 1205"/>
                <a:gd name="T21" fmla="*/ 1087 h 1206"/>
                <a:gd name="T22" fmla="*/ 1109 w 1205"/>
                <a:gd name="T23" fmla="*/ 1111 h 1206"/>
                <a:gd name="T24" fmla="*/ 1109 w 1205"/>
                <a:gd name="T25" fmla="*/ 1111 h 1206"/>
                <a:gd name="T26" fmla="*/ 1084 w 1205"/>
                <a:gd name="T27" fmla="*/ 1134 h 1206"/>
                <a:gd name="T28" fmla="*/ 1028 w 1205"/>
                <a:gd name="T29" fmla="*/ 1170 h 1206"/>
                <a:gd name="T30" fmla="*/ 968 w 1205"/>
                <a:gd name="T31" fmla="*/ 1195 h 1206"/>
                <a:gd name="T32" fmla="*/ 904 w 1205"/>
                <a:gd name="T33" fmla="*/ 1206 h 1206"/>
                <a:gd name="T34" fmla="*/ 841 w 1205"/>
                <a:gd name="T35" fmla="*/ 1206 h 1206"/>
                <a:gd name="T36" fmla="*/ 778 w 1205"/>
                <a:gd name="T37" fmla="*/ 1195 h 1206"/>
                <a:gd name="T38" fmla="*/ 717 w 1205"/>
                <a:gd name="T39" fmla="*/ 1170 h 1206"/>
                <a:gd name="T40" fmla="*/ 662 w 1205"/>
                <a:gd name="T41" fmla="*/ 1133 h 1206"/>
                <a:gd name="T42" fmla="*/ 638 w 1205"/>
                <a:gd name="T43" fmla="*/ 1110 h 1206"/>
                <a:gd name="T44" fmla="*/ 0 w 1205"/>
                <a:gd name="T45" fmla="*/ 469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05" h="1206">
                  <a:moveTo>
                    <a:pt x="0" y="469"/>
                  </a:moveTo>
                  <a:lnTo>
                    <a:pt x="474" y="0"/>
                  </a:lnTo>
                  <a:lnTo>
                    <a:pt x="1110" y="641"/>
                  </a:lnTo>
                  <a:lnTo>
                    <a:pt x="1133" y="665"/>
                  </a:lnTo>
                  <a:lnTo>
                    <a:pt x="1169" y="720"/>
                  </a:lnTo>
                  <a:lnTo>
                    <a:pt x="1194" y="780"/>
                  </a:lnTo>
                  <a:lnTo>
                    <a:pt x="1205" y="844"/>
                  </a:lnTo>
                  <a:lnTo>
                    <a:pt x="1205" y="908"/>
                  </a:lnTo>
                  <a:lnTo>
                    <a:pt x="1194" y="970"/>
                  </a:lnTo>
                  <a:lnTo>
                    <a:pt x="1169" y="1031"/>
                  </a:lnTo>
                  <a:lnTo>
                    <a:pt x="1132" y="1087"/>
                  </a:lnTo>
                  <a:lnTo>
                    <a:pt x="1109" y="1111"/>
                  </a:lnTo>
                  <a:lnTo>
                    <a:pt x="1109" y="1111"/>
                  </a:lnTo>
                  <a:lnTo>
                    <a:pt x="1084" y="1134"/>
                  </a:lnTo>
                  <a:lnTo>
                    <a:pt x="1028" y="1170"/>
                  </a:lnTo>
                  <a:lnTo>
                    <a:pt x="968" y="1195"/>
                  </a:lnTo>
                  <a:lnTo>
                    <a:pt x="904" y="1206"/>
                  </a:lnTo>
                  <a:lnTo>
                    <a:pt x="841" y="1206"/>
                  </a:lnTo>
                  <a:lnTo>
                    <a:pt x="778" y="1195"/>
                  </a:lnTo>
                  <a:lnTo>
                    <a:pt x="717" y="1170"/>
                  </a:lnTo>
                  <a:lnTo>
                    <a:pt x="662" y="1133"/>
                  </a:lnTo>
                  <a:lnTo>
                    <a:pt x="638" y="1110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17"/>
            <p:cNvSpPr>
              <a:spLocks/>
            </p:cNvSpPr>
            <p:nvPr/>
          </p:nvSpPr>
          <p:spPr bwMode="auto">
            <a:xfrm>
              <a:off x="8941052" y="739775"/>
              <a:ext cx="174625" cy="174625"/>
            </a:xfrm>
            <a:custGeom>
              <a:avLst/>
              <a:gdLst>
                <a:gd name="T0" fmla="*/ 164 w 330"/>
                <a:gd name="T1" fmla="*/ 330 h 330"/>
                <a:gd name="T2" fmla="*/ 199 w 330"/>
                <a:gd name="T3" fmla="*/ 328 h 330"/>
                <a:gd name="T4" fmla="*/ 258 w 330"/>
                <a:gd name="T5" fmla="*/ 303 h 330"/>
                <a:gd name="T6" fmla="*/ 302 w 330"/>
                <a:gd name="T7" fmla="*/ 258 h 330"/>
                <a:gd name="T8" fmla="*/ 327 w 330"/>
                <a:gd name="T9" fmla="*/ 199 h 330"/>
                <a:gd name="T10" fmla="*/ 330 w 330"/>
                <a:gd name="T11" fmla="*/ 166 h 330"/>
                <a:gd name="T12" fmla="*/ 327 w 330"/>
                <a:gd name="T13" fmla="*/ 133 h 330"/>
                <a:gd name="T14" fmla="*/ 302 w 330"/>
                <a:gd name="T15" fmla="*/ 74 h 330"/>
                <a:gd name="T16" fmla="*/ 258 w 330"/>
                <a:gd name="T17" fmla="*/ 28 h 330"/>
                <a:gd name="T18" fmla="*/ 199 w 330"/>
                <a:gd name="T19" fmla="*/ 3 h 330"/>
                <a:gd name="T20" fmla="*/ 164 w 330"/>
                <a:gd name="T21" fmla="*/ 0 h 330"/>
                <a:gd name="T22" fmla="*/ 131 w 330"/>
                <a:gd name="T23" fmla="*/ 3 h 330"/>
                <a:gd name="T24" fmla="*/ 72 w 330"/>
                <a:gd name="T25" fmla="*/ 28 h 330"/>
                <a:gd name="T26" fmla="*/ 27 w 330"/>
                <a:gd name="T27" fmla="*/ 74 h 330"/>
                <a:gd name="T28" fmla="*/ 3 w 330"/>
                <a:gd name="T29" fmla="*/ 133 h 330"/>
                <a:gd name="T30" fmla="*/ 0 w 330"/>
                <a:gd name="T31" fmla="*/ 166 h 330"/>
                <a:gd name="T32" fmla="*/ 3 w 330"/>
                <a:gd name="T33" fmla="*/ 199 h 330"/>
                <a:gd name="T34" fmla="*/ 27 w 330"/>
                <a:gd name="T35" fmla="*/ 258 h 330"/>
                <a:gd name="T36" fmla="*/ 72 w 330"/>
                <a:gd name="T37" fmla="*/ 303 h 330"/>
                <a:gd name="T38" fmla="*/ 131 w 330"/>
                <a:gd name="T39" fmla="*/ 328 h 330"/>
                <a:gd name="T40" fmla="*/ 164 w 330"/>
                <a:gd name="T41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0" h="330">
                  <a:moveTo>
                    <a:pt x="164" y="330"/>
                  </a:moveTo>
                  <a:lnTo>
                    <a:pt x="199" y="328"/>
                  </a:lnTo>
                  <a:lnTo>
                    <a:pt x="258" y="303"/>
                  </a:lnTo>
                  <a:lnTo>
                    <a:pt x="302" y="258"/>
                  </a:lnTo>
                  <a:lnTo>
                    <a:pt x="327" y="199"/>
                  </a:lnTo>
                  <a:lnTo>
                    <a:pt x="330" y="166"/>
                  </a:lnTo>
                  <a:lnTo>
                    <a:pt x="327" y="133"/>
                  </a:lnTo>
                  <a:lnTo>
                    <a:pt x="302" y="74"/>
                  </a:lnTo>
                  <a:lnTo>
                    <a:pt x="258" y="28"/>
                  </a:lnTo>
                  <a:lnTo>
                    <a:pt x="199" y="3"/>
                  </a:lnTo>
                  <a:lnTo>
                    <a:pt x="164" y="0"/>
                  </a:lnTo>
                  <a:lnTo>
                    <a:pt x="131" y="3"/>
                  </a:lnTo>
                  <a:lnTo>
                    <a:pt x="72" y="28"/>
                  </a:lnTo>
                  <a:lnTo>
                    <a:pt x="27" y="74"/>
                  </a:lnTo>
                  <a:lnTo>
                    <a:pt x="3" y="133"/>
                  </a:lnTo>
                  <a:lnTo>
                    <a:pt x="0" y="166"/>
                  </a:lnTo>
                  <a:lnTo>
                    <a:pt x="3" y="199"/>
                  </a:lnTo>
                  <a:lnTo>
                    <a:pt x="27" y="258"/>
                  </a:lnTo>
                  <a:lnTo>
                    <a:pt x="72" y="303"/>
                  </a:lnTo>
                  <a:lnTo>
                    <a:pt x="131" y="328"/>
                  </a:lnTo>
                  <a:lnTo>
                    <a:pt x="164" y="33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4825910" y="1989624"/>
            <a:ext cx="69098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zh-TW" sz="80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sz="80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应用开发</a:t>
            </a:r>
            <a:endParaRPr lang="en-US" altLang="ko-KR" sz="80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spcAft>
                <a:spcPts val="1200"/>
              </a:spcAft>
            </a:pPr>
            <a:endParaRPr lang="en-US" altLang="zh-TW" sz="2000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algn="r"/>
            <a:r>
              <a:rPr lang="en-US" altLang="zh-TW" sz="2000" i="1" dirty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3.5</a:t>
            </a:r>
            <a:r>
              <a:rPr lang="zh-TW" altLang="en-US" sz="20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学分</a:t>
            </a:r>
            <a:r>
              <a:rPr lang="zh-TW" altLang="en-US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 </a:t>
            </a:r>
            <a:r>
              <a:rPr lang="en-US" altLang="zh-TW" sz="2000" i="1" dirty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56</a:t>
            </a:r>
            <a:r>
              <a:rPr lang="zh-TW" altLang="en-US" sz="20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学时</a:t>
            </a:r>
            <a:r>
              <a:rPr lang="zh-TW" altLang="en-US" sz="14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endParaRPr lang="en-US" altLang="zh-TW" sz="1400" i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algn="r">
              <a:spcAft>
                <a:spcPts val="600"/>
              </a:spcAft>
            </a:pPr>
            <a:r>
              <a:rPr lang="en-US" altLang="zh-TW" sz="20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2019/09</a:t>
            </a:r>
            <a:r>
              <a:rPr lang="zh-TW" altLang="en-US" sz="20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计算机与软件工程学院 开课</a:t>
            </a:r>
            <a:endParaRPr lang="ko-KR" altLang="en-US" sz="2000" i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8" name="직사각형 2">
            <a:extLst>
              <a:ext uri="{FF2B5EF4-FFF2-40B4-BE49-F238E27FC236}">
                <a16:creationId xmlns:a16="http://schemas.microsoft.com/office/drawing/2014/main" id="{B7337E66-5916-4845-8268-01D8E41886D6}"/>
              </a:ext>
            </a:extLst>
          </p:cNvPr>
          <p:cNvSpPr/>
          <p:nvPr/>
        </p:nvSpPr>
        <p:spPr>
          <a:xfrm>
            <a:off x="2636039" y="4821211"/>
            <a:ext cx="8823525" cy="1991008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lvl="0">
              <a:spcAft>
                <a:spcPts val="300"/>
              </a:spcAft>
              <a:defRPr/>
            </a:pPr>
            <a:r>
              <a:rPr lang="zh-TW" alt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r>
              <a:rPr lang="zh-TW" alt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章</a:t>
            </a:r>
            <a:endParaRPr lang="en-US" altLang="zh-TW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defRPr/>
            </a:pPr>
            <a:r>
              <a:rPr lang="en-US" altLang="zh-TW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语法结构</a:t>
            </a:r>
            <a:r>
              <a:rPr lang="en-US" altLang="zh-TW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流程控制</a:t>
            </a:r>
            <a:r>
              <a:rPr lang="en-US" altLang="zh-TW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ko-KR" altLang="en-US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야놀자 야체 B" panose="02020603020101020101" pitchFamily="18" charset="-127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6FCBD5-3B0E-45F3-B316-F9E85CAF8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913" y="85075"/>
            <a:ext cx="4044675" cy="404467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9E2095DF-CE63-4CE5-8446-0D381E27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2899" y="-197817"/>
            <a:ext cx="6929426" cy="69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96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3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8743" y="267950"/>
            <a:ext cx="8410565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757249" y="1581280"/>
            <a:ext cx="77311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latinLnBrk="0" hangingPunct="0">
              <a:spcAft>
                <a:spcPts val="60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扩展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5600" lvl="0" algn="just" latinLnBrk="0" hangingPunct="0">
              <a:spcAft>
                <a:spcPts val="1800"/>
              </a:spcAft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实现一个随机摇骰子的小游戏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随机摇一个骰子点数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1, 2, 3 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小，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4, 5, 6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大。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玩家利用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Scanner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输入猜大小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；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比较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输出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猜对啦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”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或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猜错啦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”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5600" lvl="0" indent="-355600" algn="r" latinLnBrk="0" hangingPunct="0">
              <a:spcAft>
                <a:spcPts val="1800"/>
              </a:spcAft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查阅 </a:t>
            </a:r>
            <a:r>
              <a:rPr lang="en-US" altLang="zh-CN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Math.random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用法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2443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 b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842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4.1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分支结构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1269108" y="867551"/>
            <a:ext cx="9974348" cy="557357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import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java.util.Scanner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DiceGame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随机摇骰子的过程是随机产生一个骰子点数，为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1-6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整数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//Math---&gt;Scanner(1.import 2.new 3.input.next();)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double value =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Math.random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有范围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[0.0-1.0)  0.0----0.99999999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number =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(int)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value*6+1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让玩家猜测大小，结果只有大和小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Scanner input = new Scanner(System.in);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买大买小 买定离手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 choose =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input.nextLine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帮我们读取输入的文字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比较点数与猜测结果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本次摇出的点数为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:"+number);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   (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点数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1 2 3 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同时 小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或者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点数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4 5 6 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同时 大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   (number&lt;=3 &amp;&amp;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choose.equals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")) || (number&gt;3 &amp;&amp;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choose.equals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"))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   ==  equals();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区别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   "a"=="b"   "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a".equals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("b");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if((number&lt;=3 &amp;&amp;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choose.equals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|| (number&gt;3 &amp;&amp;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choose.equals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)){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恭喜您 猜对啦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}else{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对不起 猜错啦 给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块钱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7C7AA30-4883-45BE-BC97-ADD097B97F20}"/>
              </a:ext>
            </a:extLst>
          </p:cNvPr>
          <p:cNvSpPr/>
          <p:nvPr/>
        </p:nvSpPr>
        <p:spPr>
          <a:xfrm>
            <a:off x="3133086" y="2231192"/>
            <a:ext cx="5838455" cy="31393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lvl="1" algn="just" latinLnBrk="0" hangingPunct="0">
              <a:buSzPct val="80000"/>
              <a:defRPr/>
            </a:pP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编写应用程序代码时，应确保程序代码具备以下特性，并养成良好编写代码习惯：</a:t>
            </a:r>
            <a:endParaRPr lang="en-US" altLang="zh-TW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1" indent="-357188" algn="just" latinLnBrk="0" hangingPunct="0">
              <a:buSzPct val="80000"/>
              <a:defRPr/>
            </a:pP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可读性</a:t>
            </a:r>
          </a:p>
          <a:p>
            <a:pPr marL="357188" lvl="1" algn="just" latinLnBrk="0" hangingPunct="0">
              <a:buSzPct val="80000"/>
              <a:defRPr/>
            </a:pP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命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名规范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、规约</a:t>
            </a: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1" algn="just" latinLnBrk="0" hangingPunct="0">
              <a:buSzPct val="80000"/>
              <a:defRPr/>
            </a:pP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代码缩进</a:t>
            </a:r>
          </a:p>
          <a:p>
            <a:pPr marL="357188" lvl="1" algn="just" latinLnBrk="0" hangingPunct="0">
              <a:buSzPct val="80000"/>
              <a:defRPr/>
            </a:pP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多添加注释</a:t>
            </a:r>
            <a:endParaRPr lang="en-US" altLang="zh-CN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1" indent="-357188" algn="just" latinLnBrk="0" hangingPunct="0">
              <a:buSzPct val="80000"/>
              <a:defRPr/>
            </a:pP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健壮性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1" algn="just" latinLnBrk="0" hangingPunct="0">
              <a:buSzPct val="80000"/>
              <a:defRPr/>
            </a:pP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程序严谨</a:t>
            </a:r>
            <a:endParaRPr lang="en-US" altLang="zh-TW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 algn="just" latinLnBrk="0" hangingPunct="0">
              <a:buSzPct val="80000"/>
              <a:defRPr/>
            </a:pP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优化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1" latinLnBrk="0" hangingPunct="0">
              <a:buSzPct val="80000"/>
              <a:defRPr/>
            </a:pP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实现功能的基础上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能不能做优化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b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代码结构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简单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减少冗余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性能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内存空间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22AD1F2-12F9-479D-AEFE-39760D389839}"/>
              </a:ext>
            </a:extLst>
          </p:cNvPr>
          <p:cNvSpPr/>
          <p:nvPr/>
        </p:nvSpPr>
        <p:spPr>
          <a:xfrm>
            <a:off x="5916863" y="1846814"/>
            <a:ext cx="5838455" cy="135421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语言为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面向过程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的程序语言，</a:t>
            </a: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语言为完全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面向对象编程思想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的程序语言。</a:t>
            </a:r>
            <a:endParaRPr lang="en-US" altLang="zh-TW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1" indent="-357188" algn="just" latinLnBrk="0" hangingPunct="0">
              <a:spcAft>
                <a:spcPts val="600"/>
              </a:spcAft>
              <a:buSzPct val="80000"/>
              <a:defRPr/>
            </a:pP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举个现实世界的例子：大象装冰箱的问题。</a:t>
            </a: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1" algn="just" latinLnBrk="0" hangingPunct="0">
              <a:spcAft>
                <a:spcPts val="600"/>
              </a:spcAft>
              <a:buSzPct val="80000"/>
              <a:defRPr/>
            </a:pP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开门　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　装大象　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　关门</a:t>
            </a:r>
            <a:endParaRPr lang="zh-TW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ACDC0C-F245-46C3-907E-3CFA4C5182D9}"/>
              </a:ext>
            </a:extLst>
          </p:cNvPr>
          <p:cNvSpPr/>
          <p:nvPr/>
        </p:nvSpPr>
        <p:spPr>
          <a:xfrm>
            <a:off x="6937590" y="2850179"/>
            <a:ext cx="226024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13153C8-FD2D-45D8-8193-DD088D76A9A4}"/>
              </a:ext>
            </a:extLst>
          </p:cNvPr>
          <p:cNvSpPr/>
          <p:nvPr/>
        </p:nvSpPr>
        <p:spPr>
          <a:xfrm>
            <a:off x="8117896" y="2850179"/>
            <a:ext cx="226024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B89CF8B-58D9-432E-B6F7-AEAF32F854F6}"/>
              </a:ext>
            </a:extLst>
          </p:cNvPr>
          <p:cNvSpPr/>
          <p:nvPr/>
        </p:nvSpPr>
        <p:spPr>
          <a:xfrm>
            <a:off x="2936839" y="308667"/>
            <a:ext cx="8052616" cy="584775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lang="zh-CN" altLang="en-US" sz="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</a:t>
            </a:r>
            <a:r>
              <a:rPr lang="en-US" altLang="zh-CN" sz="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实现一个随机摇骰子的小游戏，随机摇一个骰子点数</a:t>
            </a:r>
            <a:r>
              <a:rPr lang="zh-CN" altLang="en-US" sz="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en-US" altLang="zh-CN" sz="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en-US" altLang="zh-CN" sz="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1,</a:t>
            </a:r>
            <a:r>
              <a:rPr lang="en-US" altLang="zh-CN" sz="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2,</a:t>
            </a:r>
            <a:r>
              <a:rPr lang="en-US" altLang="zh-CN" sz="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小，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4, 5, 6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大。玩家利用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Scanner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输入猜大小；利用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比较输出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″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猜对啦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″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或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″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猜错啦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″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980F34BF-BC8F-4437-8F9D-769B19F53C94}"/>
              </a:ext>
            </a:extLst>
          </p:cNvPr>
          <p:cNvSpPr/>
          <p:nvPr/>
        </p:nvSpPr>
        <p:spPr>
          <a:xfrm>
            <a:off x="578392" y="1267200"/>
            <a:ext cx="690716" cy="50112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5FB69B5-1BA1-4E29-B55F-DBFA4A7EE2FC}"/>
              </a:ext>
            </a:extLst>
          </p:cNvPr>
          <p:cNvSpPr/>
          <p:nvPr/>
        </p:nvSpPr>
        <p:spPr>
          <a:xfrm>
            <a:off x="1510381" y="1503462"/>
            <a:ext cx="690716" cy="4588579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5F5B4719-DFA3-40B5-9A6E-FDD187C8E4F2}"/>
              </a:ext>
            </a:extLst>
          </p:cNvPr>
          <p:cNvSpPr/>
          <p:nvPr/>
        </p:nvSpPr>
        <p:spPr>
          <a:xfrm>
            <a:off x="2803824" y="4904509"/>
            <a:ext cx="329262" cy="43938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99A513BD-C300-486B-B885-679594DCB71D}"/>
              </a:ext>
            </a:extLst>
          </p:cNvPr>
          <p:cNvSpPr/>
          <p:nvPr/>
        </p:nvSpPr>
        <p:spPr>
          <a:xfrm>
            <a:off x="2803824" y="5404017"/>
            <a:ext cx="329262" cy="43938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997CE1-0681-43F9-AD62-C56286B74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4661" y="2585178"/>
            <a:ext cx="3671460" cy="403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0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6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2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10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00"/>
                            </p:stCondLst>
                            <p:childTnLst>
                              <p:par>
                                <p:cTn id="1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500"/>
                            </p:stCondLst>
                            <p:childTnLst>
                              <p:par>
                                <p:cTn id="1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500"/>
                            </p:stCondLst>
                            <p:childTnLst>
                              <p:par>
                                <p:cTn id="1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12" grpId="0" animBg="1"/>
      <p:bldP spid="12" grpId="1" uiExpand="1" build="allAtOnce" animBg="1"/>
      <p:bldP spid="3" grpId="0"/>
      <p:bldP spid="3" grpId="1"/>
      <p:bldP spid="14" grpId="0"/>
      <p:bldP spid="14" grpId="1"/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4.1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分支结构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815494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多分支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switch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语句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7188" lvl="1" algn="just" latinLnBrk="0" hangingPunct="0">
              <a:lnSpc>
                <a:spcPts val="2600"/>
              </a:lnSpc>
              <a:buSzPct val="80000"/>
              <a:defRPr/>
            </a:pP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switch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值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 {//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byte,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short,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int,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char,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1.5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版后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enum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,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1.7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版后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String</a:t>
            </a:r>
          </a:p>
          <a:p>
            <a:pPr marL="357188" lvl="1" algn="just" latinLnBrk="0" hangingPunct="0">
              <a:lnSpc>
                <a:spcPts val="2600"/>
              </a:lnSpc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case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值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1:</a:t>
            </a:r>
          </a:p>
          <a:p>
            <a:pPr marL="357188" lvl="1" algn="just" latinLnBrk="0" hangingPunct="0">
              <a:lnSpc>
                <a:spcPts val="2600"/>
              </a:lnSpc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代码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1;</a:t>
            </a:r>
          </a:p>
          <a:p>
            <a:pPr marL="357188" lvl="1" algn="just" latinLnBrk="0" hangingPunct="0">
              <a:lnSpc>
                <a:spcPts val="2600"/>
              </a:lnSpc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[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break;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] //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可有可无</a:t>
            </a:r>
          </a:p>
          <a:p>
            <a:pPr marL="357188" lvl="1" algn="just" latinLnBrk="0" hangingPunct="0">
              <a:lnSpc>
                <a:spcPts val="2600"/>
              </a:lnSpc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case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值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2:</a:t>
            </a:r>
          </a:p>
          <a:p>
            <a:pPr marL="357188" lvl="1" algn="just" latinLnBrk="0" hangingPunct="0">
              <a:lnSpc>
                <a:spcPts val="2600"/>
              </a:lnSpc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代码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2;</a:t>
            </a:r>
          </a:p>
          <a:p>
            <a:pPr marL="357188" lvl="1" algn="just" latinLnBrk="0" hangingPunct="0">
              <a:lnSpc>
                <a:spcPts val="2600"/>
              </a:lnSpc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[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break;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] //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可有可无</a:t>
            </a:r>
          </a:p>
          <a:p>
            <a:pPr marL="357188" lvl="1" algn="just" latinLnBrk="0" hangingPunct="0">
              <a:lnSpc>
                <a:spcPts val="2600"/>
              </a:lnSpc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default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:</a:t>
            </a:r>
          </a:p>
          <a:p>
            <a:pPr marL="357188" lvl="1" algn="just" latinLnBrk="0" hangingPunct="0">
              <a:lnSpc>
                <a:spcPts val="2600"/>
              </a:lnSpc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代码；</a:t>
            </a:r>
          </a:p>
          <a:p>
            <a:pPr marL="357188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}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algn="just" latinLnBrk="0" hangingPunct="0"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应用需求</a:t>
            </a:r>
          </a:p>
          <a:p>
            <a:pPr marL="536575" lvl="1" indent="-357188" algn="just" latinLnBrk="0" hangingPunct="0">
              <a:spcAft>
                <a:spcPts val="6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设计一个小程序，帮我们学习英文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星期一到星期天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7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个单词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，当用户输入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时，显示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Monday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……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。利用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switch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分支语句判断输入数字，显示对应英文星期单词。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4A39CA4-9704-4AE5-A83B-08932AB469D3}"/>
              </a:ext>
            </a:extLst>
          </p:cNvPr>
          <p:cNvSpPr/>
          <p:nvPr/>
        </p:nvSpPr>
        <p:spPr>
          <a:xfrm>
            <a:off x="5437232" y="2066158"/>
            <a:ext cx="5838455" cy="31393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lvl="1" algn="just" latinLnBrk="0" hangingPunct="0">
              <a:buSzPct val="80000"/>
              <a:defRPr/>
            </a:pP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编写应用程序代码时，应确保程序代码具备以下特性，并养成良好编写代码习惯：</a:t>
            </a:r>
            <a:endParaRPr lang="en-US" altLang="zh-TW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1" indent="-357188" algn="just" latinLnBrk="0" hangingPunct="0">
              <a:buSzPct val="80000"/>
              <a:defRPr/>
            </a:pP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可读性</a:t>
            </a:r>
          </a:p>
          <a:p>
            <a:pPr marL="357188" lvl="1" algn="just" latinLnBrk="0" hangingPunct="0">
              <a:buSzPct val="80000"/>
              <a:defRPr/>
            </a:pP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命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名规范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、规约</a:t>
            </a: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1" algn="just" latinLnBrk="0" hangingPunct="0">
              <a:buSzPct val="80000"/>
              <a:defRPr/>
            </a:pP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代码缩进</a:t>
            </a:r>
          </a:p>
          <a:p>
            <a:pPr marL="357188" lvl="1" algn="just" latinLnBrk="0" hangingPunct="0">
              <a:buSzPct val="80000"/>
              <a:defRPr/>
            </a:pP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多添加注释</a:t>
            </a:r>
            <a:endParaRPr lang="en-US" altLang="zh-CN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1" indent="-357188" algn="just" latinLnBrk="0" hangingPunct="0">
              <a:buSzPct val="80000"/>
              <a:defRPr/>
            </a:pP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健壮性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1" algn="just" latinLnBrk="0" hangingPunct="0">
              <a:buSzPct val="80000"/>
              <a:defRPr/>
            </a:pP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程序严谨</a:t>
            </a:r>
            <a:endParaRPr lang="en-US" altLang="zh-TW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 algn="just" latinLnBrk="0" hangingPunct="0">
              <a:buSzPct val="80000"/>
              <a:defRPr/>
            </a:pP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优化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1" latinLnBrk="0" hangingPunct="0">
              <a:buSzPct val="80000"/>
              <a:defRPr/>
            </a:pP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实现功能的基础上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能不能做优化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b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代码结构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简单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减少冗余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性能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内存空间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074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4.1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分支结构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1269108" y="1020447"/>
            <a:ext cx="9974348" cy="542068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import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java.util.Scanner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TestSwitch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Scanner input = new Scanner(System.in);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请您输入一个数字，我来帮您输出对应的星期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day =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input.nextInt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switch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(day)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case 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1: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("Monday");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      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case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2: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("Tuesday");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      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case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3: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("Wednesday");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      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case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4: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("Thursday");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      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case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5: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("Friday");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case 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6: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("Saturday");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      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case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7: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("Sunday");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      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default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("Error");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B89CF8B-58D9-432E-B6F7-AEAF32F854F6}"/>
              </a:ext>
            </a:extLst>
          </p:cNvPr>
          <p:cNvSpPr/>
          <p:nvPr/>
        </p:nvSpPr>
        <p:spPr>
          <a:xfrm>
            <a:off x="2936838" y="308667"/>
            <a:ext cx="8259401" cy="584775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设计一个小程序，帮我们学习英文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星期一到星期天</a:t>
            </a:r>
            <a:r>
              <a:rPr lang="zh-CN" altLang="en-US" sz="9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  <a:r>
              <a:rPr lang="en-US" altLang="zh-CN" sz="9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个单词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，当用户输入</a:t>
            </a:r>
            <a:r>
              <a:rPr lang="zh-CN" altLang="en-US" sz="9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en-US" altLang="zh-CN" sz="9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时，显示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Monday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……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。利用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switch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分支语句判断输入数字，显示对应英文星期单词。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980F34BF-BC8F-4437-8F9D-769B19F53C94}"/>
              </a:ext>
            </a:extLst>
          </p:cNvPr>
          <p:cNvSpPr/>
          <p:nvPr/>
        </p:nvSpPr>
        <p:spPr>
          <a:xfrm>
            <a:off x="578392" y="1404000"/>
            <a:ext cx="690716" cy="4878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5FB69B5-1BA1-4E29-B55F-DBFA4A7EE2FC}"/>
              </a:ext>
            </a:extLst>
          </p:cNvPr>
          <p:cNvSpPr/>
          <p:nvPr/>
        </p:nvSpPr>
        <p:spPr>
          <a:xfrm>
            <a:off x="1515699" y="1584000"/>
            <a:ext cx="690716" cy="450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A77767BE-9B4F-41E6-87D4-E05808275ECE}"/>
              </a:ext>
            </a:extLst>
          </p:cNvPr>
          <p:cNvSpPr/>
          <p:nvPr/>
        </p:nvSpPr>
        <p:spPr>
          <a:xfrm>
            <a:off x="2405665" y="2376000"/>
            <a:ext cx="690716" cy="349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BFED17B-DF36-43AD-A3EC-070681B23C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r="63184"/>
          <a:stretch/>
        </p:blipFill>
        <p:spPr>
          <a:xfrm>
            <a:off x="7498519" y="981861"/>
            <a:ext cx="4030726" cy="572041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7C7AA30-4883-45BE-BC97-ADD097B97F20}"/>
              </a:ext>
            </a:extLst>
          </p:cNvPr>
          <p:cNvSpPr/>
          <p:nvPr/>
        </p:nvSpPr>
        <p:spPr>
          <a:xfrm>
            <a:off x="2612351" y="5995005"/>
            <a:ext cx="4668573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lvl="1" algn="just" latinLnBrk="0" hangingPunct="0">
              <a:buSzPct val="80000"/>
              <a:defRPr/>
            </a:pP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不加 </a:t>
            </a: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break;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则 </a:t>
            </a: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switch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语句为多分支结构。</a:t>
            </a:r>
          </a:p>
        </p:txBody>
      </p:sp>
    </p:spTree>
    <p:extLst>
      <p:ext uri="{BB962C8B-B14F-4D97-AF65-F5344CB8AC3E}">
        <p14:creationId xmlns:p14="http://schemas.microsoft.com/office/powerpoint/2010/main" val="12923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1" grpId="0" animBg="1"/>
      <p:bldP spid="2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4.1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分支结构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1269108" y="867551"/>
            <a:ext cx="9974348" cy="557357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import 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java.util.Scanner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TestSwitch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Scanner input = new Scanner(System.in);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请您输入一个数字，我来帮您输出对应的星期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day = 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input.nextInt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switch(day){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       case 1: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("Monday");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break;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       case 2: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("Tuesday");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break;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       case 3: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("Wednesday");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break;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       case 4: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("Thursday");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break;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       case 5: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("Friday");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break;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       case 6: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("Saturday");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break;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       case 7: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("Sunday");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break;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       default: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("Error");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break;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B89CF8B-58D9-432E-B6F7-AEAF32F854F6}"/>
              </a:ext>
            </a:extLst>
          </p:cNvPr>
          <p:cNvSpPr/>
          <p:nvPr/>
        </p:nvSpPr>
        <p:spPr>
          <a:xfrm>
            <a:off x="2936838" y="308667"/>
            <a:ext cx="8259401" cy="584775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设计一个小程序，帮我们学习英文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星期一到星期天</a:t>
            </a:r>
            <a:r>
              <a:rPr lang="zh-CN" altLang="en-US" sz="9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  <a:r>
              <a:rPr lang="en-US" altLang="zh-CN" sz="9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个单词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，当用户输入</a:t>
            </a:r>
            <a:r>
              <a:rPr lang="zh-CN" altLang="en-US" sz="9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en-US" altLang="zh-CN" sz="9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时，显示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Monday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……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。利用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switch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分支语句判断输入数字，显示对应英文星期单词。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980F34BF-BC8F-4437-8F9D-769B19F53C94}"/>
              </a:ext>
            </a:extLst>
          </p:cNvPr>
          <p:cNvSpPr/>
          <p:nvPr/>
        </p:nvSpPr>
        <p:spPr>
          <a:xfrm>
            <a:off x="578392" y="1148739"/>
            <a:ext cx="690716" cy="529239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5FB69B5-1BA1-4E29-B55F-DBFA4A7EE2FC}"/>
              </a:ext>
            </a:extLst>
          </p:cNvPr>
          <p:cNvSpPr/>
          <p:nvPr/>
        </p:nvSpPr>
        <p:spPr>
          <a:xfrm>
            <a:off x="1515699" y="1331999"/>
            <a:ext cx="690716" cy="49536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A77767BE-9B4F-41E6-87D4-E05808275ECE}"/>
              </a:ext>
            </a:extLst>
          </p:cNvPr>
          <p:cNvSpPr/>
          <p:nvPr/>
        </p:nvSpPr>
        <p:spPr>
          <a:xfrm>
            <a:off x="2405665" y="1980000"/>
            <a:ext cx="690716" cy="414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CCF771-AB6E-47DB-90CF-5E81E58ED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1539" y="964728"/>
            <a:ext cx="4999006" cy="5649011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800AD5CA-4E7B-48C1-924B-8FA0C7D18785}"/>
              </a:ext>
            </a:extLst>
          </p:cNvPr>
          <p:cNvSpPr/>
          <p:nvPr/>
        </p:nvSpPr>
        <p:spPr>
          <a:xfrm>
            <a:off x="5549865" y="2460353"/>
            <a:ext cx="5269154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lvl="1" algn="just" latinLnBrk="0" hangingPunct="0">
              <a:buSzPct val="80000"/>
              <a:defRPr/>
            </a:pP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 </a:t>
            </a: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break;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则 </a:t>
            </a: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switch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语句也可以成为单分支结构。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7C7AA30-4883-45BE-BC97-ADD097B97F20}"/>
              </a:ext>
            </a:extLst>
          </p:cNvPr>
          <p:cNvSpPr/>
          <p:nvPr/>
        </p:nvSpPr>
        <p:spPr>
          <a:xfrm>
            <a:off x="6293922" y="5528784"/>
            <a:ext cx="5444117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lvl="1" algn="just" latinLnBrk="0" hangingPunct="0">
              <a:buSzPct val="80000"/>
              <a:defRPr/>
            </a:pP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</a:t>
            </a:r>
            <a:r>
              <a:rPr lang="en-US" altLang="zh-TW" sz="9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语句</a:t>
            </a:r>
            <a:r>
              <a:rPr lang="zh-TW" altLang="en-US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优点在于可以使用复杂的逻辑运算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，缺点则是执行比较慢；</a:t>
            </a:r>
            <a:r>
              <a:rPr lang="en-US" altLang="zh-TW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switch</a:t>
            </a:r>
            <a:r>
              <a:rPr lang="en-US" altLang="zh-TW" sz="9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语句的优点则为判断的过程效率更高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，缺点则为只能做固定值的比较</a:t>
            </a: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(==)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8364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0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5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5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0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65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0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8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8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8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1" grpId="0" animBg="1"/>
      <p:bldP spid="23" grpId="0" animBg="1"/>
      <p:bldP spid="2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314" y="267950"/>
            <a:ext cx="9883158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093392" y="1441711"/>
            <a:ext cx="8394992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algn="just" latinLnBrk="0" hangingPunct="0">
              <a:spcAft>
                <a:spcPts val="180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switch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语句实现一个判断学生成绩对应的区间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&lt;60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不及格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60-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69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及格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70-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79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80-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89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良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90-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99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优秀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满分，除此之外，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数据有误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5600" indent="-355600" algn="just" latinLnBrk="0" hangingPunct="0">
              <a:spcAft>
                <a:spcPts val="1800"/>
              </a:spcAft>
              <a:defRPr/>
            </a:pP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Scanner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输入一个值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代表星期几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	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为小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明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同学制定一个学习计划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1, 3, 5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学习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编程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语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言，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2, 4, 6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学习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英文，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休息。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2443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 b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129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4.1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分支结构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1258948" y="887871"/>
            <a:ext cx="7417692" cy="557357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import </a:t>
            </a:r>
            <a:r>
              <a:rPr lang="en-US" altLang="zh-TW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java.util.Scanner</a:t>
            </a: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DemoOne</a:t>
            </a: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0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//1.</a:t>
            </a:r>
            <a:r>
              <a:rPr lang="zh-TW" altLang="en-US" sz="10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创建一个变量 </a:t>
            </a:r>
            <a:r>
              <a:rPr lang="en-US" altLang="zh-TW" sz="10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score </a:t>
            </a:r>
            <a:r>
              <a:rPr lang="zh-TW" altLang="en-US" sz="10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用来存储学生成绩</a:t>
            </a:r>
          </a:p>
          <a:p>
            <a:pPr>
              <a:lnSpc>
                <a:spcPts val="1100"/>
              </a:lnSpc>
            </a:pPr>
            <a:r>
              <a:rPr lang="zh-TW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Scanner input = new Scanner(System.in);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请输入一个学生成绩</a:t>
            </a: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我来帮您判断区间</a:t>
            </a: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score = </a:t>
            </a:r>
            <a:r>
              <a:rPr lang="en-US" altLang="zh-TW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input.nextInt</a:t>
            </a: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0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//2.</a:t>
            </a:r>
            <a:r>
              <a:rPr lang="zh-TW" altLang="en-US" sz="10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利用成绩的值 来进行判断所在区间</a:t>
            </a:r>
          </a:p>
          <a:p>
            <a:pPr>
              <a:lnSpc>
                <a:spcPts val="1100"/>
              </a:lnSpc>
            </a:pPr>
            <a:r>
              <a:rPr lang="zh-TW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switch(</a:t>
            </a:r>
            <a:r>
              <a:rPr lang="en-US" altLang="zh-TW" sz="10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score/10</a:t>
            </a: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       case 0: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       case 1: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       case 2: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       case 3: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       case 4: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       case 5: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05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0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0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悲催啦，不及格</a:t>
            </a:r>
            <a:r>
              <a:rPr lang="en-US" altLang="zh-TW" sz="10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break;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       case 6: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欧耶！及格万岁</a:t>
            </a: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break;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       case 7: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考得还行吧</a:t>
            </a: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break;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       case 8: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就比较好啦，也拿不到奖学金</a:t>
            </a: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break;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       case 9: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可以拿奖学金啦，请大家吃饭</a:t>
            </a: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break;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       case 10: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if(score==100){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学霸本</a:t>
            </a:r>
            <a:r>
              <a:rPr lang="en-US" altLang="zh-TW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</a:t>
            </a: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0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break;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       default: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没你这号人</a:t>
            </a: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~~");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break;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100"/>
              </a:lnSpc>
            </a:pPr>
            <a:r>
              <a:rPr lang="en-US" altLang="zh-TW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B89CF8B-58D9-432E-B6F7-AEAF32F854F6}"/>
              </a:ext>
            </a:extLst>
          </p:cNvPr>
          <p:cNvSpPr/>
          <p:nvPr/>
        </p:nvSpPr>
        <p:spPr>
          <a:xfrm>
            <a:off x="2936838" y="308667"/>
            <a:ext cx="8052617" cy="584775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switch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语句实现一个判断学生成绩对应的区间，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&lt;60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不及格，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60-69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及格，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70-79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中，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80-89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良，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90-99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优秀，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满分，除此之外，数据有误。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980F34BF-BC8F-4437-8F9D-769B19F53C94}"/>
              </a:ext>
            </a:extLst>
          </p:cNvPr>
          <p:cNvSpPr/>
          <p:nvPr/>
        </p:nvSpPr>
        <p:spPr>
          <a:xfrm>
            <a:off x="578392" y="1148739"/>
            <a:ext cx="690716" cy="529239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5FB69B5-1BA1-4E29-B55F-DBFA4A7EE2FC}"/>
              </a:ext>
            </a:extLst>
          </p:cNvPr>
          <p:cNvSpPr/>
          <p:nvPr/>
        </p:nvSpPr>
        <p:spPr>
          <a:xfrm>
            <a:off x="1476000" y="1296000"/>
            <a:ext cx="690716" cy="50148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A77767BE-9B4F-41E6-87D4-E05808275ECE}"/>
              </a:ext>
            </a:extLst>
          </p:cNvPr>
          <p:cNvSpPr/>
          <p:nvPr/>
        </p:nvSpPr>
        <p:spPr>
          <a:xfrm>
            <a:off x="2405665" y="2124000"/>
            <a:ext cx="690716" cy="405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00AD5CA-4E7B-48C1-924B-8FA0C7D18785}"/>
              </a:ext>
            </a:extLst>
          </p:cNvPr>
          <p:cNvSpPr/>
          <p:nvPr/>
        </p:nvSpPr>
        <p:spPr>
          <a:xfrm>
            <a:off x="4090118" y="2317863"/>
            <a:ext cx="293740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lvl="1" algn="just" latinLnBrk="0" hangingPunct="0">
              <a:buSzPct val="80000"/>
              <a:defRPr/>
            </a:pP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switch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多分支结构应用。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573373-0E6C-41BB-96B9-E2E9B7FCF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3081" y="887871"/>
            <a:ext cx="4426507" cy="5837553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7C7AA30-4883-45BE-BC97-ADD097B97F20}"/>
              </a:ext>
            </a:extLst>
          </p:cNvPr>
          <p:cNvSpPr/>
          <p:nvPr/>
        </p:nvSpPr>
        <p:spPr>
          <a:xfrm>
            <a:off x="6546427" y="5508464"/>
            <a:ext cx="5444117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lvl="1" algn="just" latinLnBrk="0" hangingPunct="0">
              <a:buSzPct val="80000"/>
              <a:defRPr/>
            </a:pP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</a:t>
            </a:r>
            <a:r>
              <a:rPr lang="en-US" altLang="zh-TW" sz="9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语句</a:t>
            </a:r>
            <a:r>
              <a:rPr lang="zh-TW" altLang="en-US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优点在于可以使用复杂的逻辑运算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，缺点则是执行比较慢；</a:t>
            </a:r>
            <a:r>
              <a:rPr lang="en-US" altLang="zh-TW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switch</a:t>
            </a:r>
            <a:r>
              <a:rPr lang="en-US" altLang="zh-TW" sz="9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语句的优点则为判断的过程效率更高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，缺点则为只能做固定值的比较</a:t>
            </a: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(==)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4088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0"/>
                            </p:stCondLst>
                            <p:childTnLst>
                              <p:par>
                                <p:cTn id="1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500"/>
                            </p:stCondLst>
                            <p:childTnLst>
                              <p:par>
                                <p:cTn id="1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000"/>
                            </p:stCondLst>
                            <p:childTnLst>
                              <p:par>
                                <p:cTn id="1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8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8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8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8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8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000"/>
                            </p:stCondLst>
                            <p:childTnLst>
                              <p:par>
                                <p:cTn id="1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8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8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8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000"/>
                            </p:stCondLst>
                            <p:childTnLst>
                              <p:par>
                                <p:cTn id="1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8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1" grpId="0" animBg="1"/>
      <p:bldP spid="23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4.1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分支结构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1258947" y="1055755"/>
            <a:ext cx="8008491" cy="557357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import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java.util.Scanner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DemoTwo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Scanner input = new Scanner(System.in);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请您输入一个星期，我来帮您指定学习计划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day =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input.nextInt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switch(day){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case 1: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case 3: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case 5: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应该学习编程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break;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case 2: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case 4: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case 6: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应该学习英文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break;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case 7: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休息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？想得美，用英文编写程序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break;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default: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想要逃离这七天么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不存在的，好好学习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break;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B89CF8B-58D9-432E-B6F7-AEAF32F854F6}"/>
              </a:ext>
            </a:extLst>
          </p:cNvPr>
          <p:cNvSpPr/>
          <p:nvPr/>
        </p:nvSpPr>
        <p:spPr>
          <a:xfrm>
            <a:off x="3308279" y="308667"/>
            <a:ext cx="7417692" cy="584775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Scanner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输入一个值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代表星期几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为小明同学制定一个学习计划。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1, 3, 5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学习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编程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语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言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2, 4, 6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学习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英文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休息。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980F34BF-BC8F-4437-8F9D-769B19F53C94}"/>
              </a:ext>
            </a:extLst>
          </p:cNvPr>
          <p:cNvSpPr/>
          <p:nvPr/>
        </p:nvSpPr>
        <p:spPr>
          <a:xfrm>
            <a:off x="578392" y="1406770"/>
            <a:ext cx="690716" cy="489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5FB69B5-1BA1-4E29-B55F-DBFA4A7EE2FC}"/>
              </a:ext>
            </a:extLst>
          </p:cNvPr>
          <p:cNvSpPr/>
          <p:nvPr/>
        </p:nvSpPr>
        <p:spPr>
          <a:xfrm>
            <a:off x="1476000" y="1617784"/>
            <a:ext cx="690716" cy="4489939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A77767BE-9B4F-41E6-87D4-E05808275ECE}"/>
              </a:ext>
            </a:extLst>
          </p:cNvPr>
          <p:cNvSpPr/>
          <p:nvPr/>
        </p:nvSpPr>
        <p:spPr>
          <a:xfrm>
            <a:off x="2405665" y="2426399"/>
            <a:ext cx="690716" cy="34668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4A040A-FA9F-4D55-98C5-E8AA25B8E2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2678" y="686139"/>
            <a:ext cx="3507865" cy="461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8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循环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结构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815494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循环</a:t>
            </a:r>
            <a:r>
              <a:rPr lang="zh-TW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是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重复不停做</a:t>
            </a:r>
            <a:r>
              <a:rPr lang="zh-CN" altLang="en-US" sz="28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同样的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事情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61950" lvl="0" latinLnBrk="0" hangingPunct="0">
              <a:spcAft>
                <a:spcPts val="18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例：爬楼梯，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至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5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楼；操场跑圈，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至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5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圈。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循环如何描述？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以操场跑圈，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至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5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圈 为例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542925" lvl="1" indent="-361950" latinLnBrk="0" hangingPunct="0"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从哪里开始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？　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圈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　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起点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42925" lvl="1" indent="-361950" latinLnBrk="0" hangingPunct="0"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到哪里结束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？　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5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圈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　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终点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和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判断终点的条件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42925" lvl="1" indent="-361950" latinLnBrk="0" hangingPunct="0">
              <a:spcAft>
                <a:spcPts val="1800"/>
              </a:spcAft>
              <a:buFont typeface="Wingdings" panose="05000000000000000000" pitchFamily="2" charset="2"/>
              <a:buChar char="u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循环的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变化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？　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圈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/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次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增减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量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循环语句结构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914400" lvl="1" indent="-457200" algn="just" latinLnBrk="0" hangingPunct="0"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for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循环语句</a:t>
            </a:r>
            <a:endParaRPr lang="en-US" altLang="zh-TW" sz="24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914400" lvl="1" indent="-457200" algn="just" latinLnBrk="0" hangingPunct="0"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while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循环语句</a:t>
            </a:r>
            <a:endParaRPr lang="en-US" altLang="zh-TW" sz="24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914400" lvl="1" indent="-457200" algn="just" latinLnBrk="0" hangingPunct="0">
              <a:spcAft>
                <a:spcPts val="6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do...while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循环语句</a:t>
            </a:r>
            <a:endParaRPr lang="en-US" altLang="zh-TW" sz="24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089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循环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结构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815494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for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循环语句</a:t>
            </a:r>
          </a:p>
          <a:p>
            <a:pPr marL="536575" lvl="1" indent="-357188" algn="just" latinLnBrk="0" hangingPunct="0">
              <a:spcAft>
                <a:spcPts val="6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程序中想要执行一个正常的循环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现实生活类似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需要满足三个条件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8650" lvl="2" indent="-180975" algn="just" latinLnBrk="0" hangingPunct="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初始值</a:t>
            </a:r>
            <a:endParaRPr lang="en-US" altLang="zh-CN" sz="24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8650" lvl="2" indent="-180975" algn="just" latinLnBrk="0" hangingPunct="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终点判定条件</a:t>
            </a:r>
            <a:endParaRPr lang="en-US" altLang="zh-CN" sz="24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8650" lvl="2" indent="-180975" algn="just" latinLnBrk="0" hangingPunct="0">
              <a:spcAft>
                <a:spcPts val="180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变化量</a:t>
            </a:r>
          </a:p>
          <a:p>
            <a:pPr marL="628650" lvl="1" algn="just" latinLnBrk="0" hangingPunct="0">
              <a:spcAft>
                <a:spcPts val="600"/>
              </a:spcAft>
              <a:buSzPct val="80000"/>
              <a:defRPr/>
            </a:pP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for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初始值</a:t>
            </a:r>
            <a:r>
              <a:rPr lang="zh-CN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终点判定条件</a:t>
            </a:r>
            <a:r>
              <a:rPr lang="zh-CN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变化量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{</a:t>
            </a:r>
          </a:p>
          <a:p>
            <a:pPr marL="631825" lvl="1" algn="just" latinLnBrk="0" hangingPunct="0"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　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代码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</a:p>
          <a:p>
            <a:pPr marL="631825" lvl="1" algn="just" latinLnBrk="0" hangingPunct="0">
              <a:spcAft>
                <a:spcPts val="600"/>
              </a:spcAft>
              <a:buSzPct val="80000"/>
              <a:defRPr/>
            </a:pP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}</a:t>
            </a:r>
            <a:endParaRPr lang="zh-CN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579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6B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18829" cy="6858000"/>
          </a:xfrm>
          <a:prstGeom prst="rect">
            <a:avLst/>
          </a:prstGeom>
          <a:solidFill>
            <a:srgbClr val="4B5E6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823816" y="35286"/>
            <a:ext cx="4738706" cy="5970890"/>
            <a:chOff x="652444" y="197211"/>
            <a:chExt cx="4738706" cy="5970890"/>
          </a:xfrm>
        </p:grpSpPr>
        <p:sp>
          <p:nvSpPr>
            <p:cNvPr id="26" name="자유형 25"/>
            <p:cNvSpPr/>
            <p:nvPr/>
          </p:nvSpPr>
          <p:spPr>
            <a:xfrm flipH="1">
              <a:off x="3218820" y="197211"/>
              <a:ext cx="538982" cy="1176484"/>
            </a:xfrm>
            <a:custGeom>
              <a:avLst/>
              <a:gdLst>
                <a:gd name="connsiteX0" fmla="*/ 0 w 297180"/>
                <a:gd name="connsiteY0" fmla="*/ 0 h 461878"/>
                <a:gd name="connsiteX1" fmla="*/ 190500 w 297180"/>
                <a:gd name="connsiteY1" fmla="*/ 434340 h 461878"/>
                <a:gd name="connsiteX2" fmla="*/ 297180 w 297180"/>
                <a:gd name="connsiteY2" fmla="*/ 381000 h 461878"/>
                <a:gd name="connsiteX0" fmla="*/ 0 w 297180"/>
                <a:gd name="connsiteY0" fmla="*/ 0 h 422545"/>
                <a:gd name="connsiteX1" fmla="*/ 169069 w 297180"/>
                <a:gd name="connsiteY1" fmla="*/ 372428 h 422545"/>
                <a:gd name="connsiteX2" fmla="*/ 297180 w 297180"/>
                <a:gd name="connsiteY2" fmla="*/ 381000 h 422545"/>
                <a:gd name="connsiteX0" fmla="*/ 0 w 311467"/>
                <a:gd name="connsiteY0" fmla="*/ 0 h 429993"/>
                <a:gd name="connsiteX1" fmla="*/ 169069 w 311467"/>
                <a:gd name="connsiteY1" fmla="*/ 372428 h 429993"/>
                <a:gd name="connsiteX2" fmla="*/ 311467 w 311467"/>
                <a:gd name="connsiteY2" fmla="*/ 392906 h 429993"/>
                <a:gd name="connsiteX0" fmla="*/ 0 w 311467"/>
                <a:gd name="connsiteY0" fmla="*/ 0 h 429000"/>
                <a:gd name="connsiteX1" fmla="*/ 169069 w 311467"/>
                <a:gd name="connsiteY1" fmla="*/ 372428 h 429000"/>
                <a:gd name="connsiteX2" fmla="*/ 311467 w 311467"/>
                <a:gd name="connsiteY2" fmla="*/ 392906 h 429000"/>
                <a:gd name="connsiteX0" fmla="*/ 0 w 311467"/>
                <a:gd name="connsiteY0" fmla="*/ 0 h 413654"/>
                <a:gd name="connsiteX1" fmla="*/ 140494 w 311467"/>
                <a:gd name="connsiteY1" fmla="*/ 315278 h 413654"/>
                <a:gd name="connsiteX2" fmla="*/ 311467 w 311467"/>
                <a:gd name="connsiteY2" fmla="*/ 392906 h 413654"/>
                <a:gd name="connsiteX0" fmla="*/ 0 w 170974"/>
                <a:gd name="connsiteY0" fmla="*/ 0 h 370531"/>
                <a:gd name="connsiteX1" fmla="*/ 140494 w 170974"/>
                <a:gd name="connsiteY1" fmla="*/ 315278 h 370531"/>
                <a:gd name="connsiteX2" fmla="*/ 170974 w 170974"/>
                <a:gd name="connsiteY2" fmla="*/ 338137 h 370531"/>
                <a:gd name="connsiteX0" fmla="*/ 0 w 170974"/>
                <a:gd name="connsiteY0" fmla="*/ 0 h 357229"/>
                <a:gd name="connsiteX1" fmla="*/ 114300 w 170974"/>
                <a:gd name="connsiteY1" fmla="*/ 258128 h 357229"/>
                <a:gd name="connsiteX2" fmla="*/ 170974 w 170974"/>
                <a:gd name="connsiteY2" fmla="*/ 338137 h 357229"/>
                <a:gd name="connsiteX0" fmla="*/ 0 w 170974"/>
                <a:gd name="connsiteY0" fmla="*/ 0 h 351350"/>
                <a:gd name="connsiteX1" fmla="*/ 61913 w 170974"/>
                <a:gd name="connsiteY1" fmla="*/ 200978 h 351350"/>
                <a:gd name="connsiteX2" fmla="*/ 170974 w 170974"/>
                <a:gd name="connsiteY2" fmla="*/ 338137 h 351350"/>
                <a:gd name="connsiteX0" fmla="*/ 0 w 163830"/>
                <a:gd name="connsiteY0" fmla="*/ 0 h 398875"/>
                <a:gd name="connsiteX1" fmla="*/ 61913 w 163830"/>
                <a:gd name="connsiteY1" fmla="*/ 200978 h 398875"/>
                <a:gd name="connsiteX2" fmla="*/ 163830 w 163830"/>
                <a:gd name="connsiteY2" fmla="*/ 388143 h 398875"/>
                <a:gd name="connsiteX0" fmla="*/ 0 w 163830"/>
                <a:gd name="connsiteY0" fmla="*/ 0 h 388143"/>
                <a:gd name="connsiteX1" fmla="*/ 61913 w 163830"/>
                <a:gd name="connsiteY1" fmla="*/ 200978 h 388143"/>
                <a:gd name="connsiteX2" fmla="*/ 163830 w 163830"/>
                <a:gd name="connsiteY2" fmla="*/ 388143 h 388143"/>
                <a:gd name="connsiteX0" fmla="*/ 0 w 154305"/>
                <a:gd name="connsiteY0" fmla="*/ 0 h 333375"/>
                <a:gd name="connsiteX1" fmla="*/ 61913 w 154305"/>
                <a:gd name="connsiteY1" fmla="*/ 200978 h 333375"/>
                <a:gd name="connsiteX2" fmla="*/ 154305 w 154305"/>
                <a:gd name="connsiteY2" fmla="*/ 333375 h 333375"/>
                <a:gd name="connsiteX0" fmla="*/ 0 w 154305"/>
                <a:gd name="connsiteY0" fmla="*/ 0 h 333375"/>
                <a:gd name="connsiteX1" fmla="*/ 76201 w 154305"/>
                <a:gd name="connsiteY1" fmla="*/ 177166 h 333375"/>
                <a:gd name="connsiteX2" fmla="*/ 154305 w 154305"/>
                <a:gd name="connsiteY2" fmla="*/ 333375 h 333375"/>
                <a:gd name="connsiteX0" fmla="*/ 0 w 154305"/>
                <a:gd name="connsiteY0" fmla="*/ 0 h 333375"/>
                <a:gd name="connsiteX1" fmla="*/ 66676 w 154305"/>
                <a:gd name="connsiteY1" fmla="*/ 177166 h 333375"/>
                <a:gd name="connsiteX2" fmla="*/ 154305 w 154305"/>
                <a:gd name="connsiteY2" fmla="*/ 333375 h 333375"/>
                <a:gd name="connsiteX0" fmla="*/ 0 w 147162"/>
                <a:gd name="connsiteY0" fmla="*/ 0 h 328613"/>
                <a:gd name="connsiteX1" fmla="*/ 66676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6676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6201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3819 w 147162"/>
                <a:gd name="connsiteY1" fmla="*/ 179547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3819 w 147162"/>
                <a:gd name="connsiteY1" fmla="*/ 179547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76229"/>
                <a:gd name="connsiteY0" fmla="*/ 0 h 384671"/>
                <a:gd name="connsiteX1" fmla="*/ 93543 w 176229"/>
                <a:gd name="connsiteY1" fmla="*/ 209133 h 384671"/>
                <a:gd name="connsiteX2" fmla="*/ 176229 w 176229"/>
                <a:gd name="connsiteY2" fmla="*/ 384671 h 384671"/>
                <a:gd name="connsiteX0" fmla="*/ 0 w 176229"/>
                <a:gd name="connsiteY0" fmla="*/ 0 h 384671"/>
                <a:gd name="connsiteX1" fmla="*/ 89391 w 176229"/>
                <a:gd name="connsiteY1" fmla="*/ 211209 h 384671"/>
                <a:gd name="connsiteX2" fmla="*/ 176229 w 176229"/>
                <a:gd name="connsiteY2" fmla="*/ 384671 h 38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29" h="384671">
                  <a:moveTo>
                    <a:pt x="0" y="0"/>
                  </a:moveTo>
                  <a:cubicBezTo>
                    <a:pt x="77492" y="183084"/>
                    <a:pt x="60019" y="147097"/>
                    <a:pt x="89391" y="211209"/>
                  </a:cubicBezTo>
                  <a:cubicBezTo>
                    <a:pt x="118763" y="275321"/>
                    <a:pt x="140511" y="324029"/>
                    <a:pt x="176229" y="384671"/>
                  </a:cubicBezTo>
                </a:path>
              </a:pathLst>
            </a:custGeom>
            <a:noFill/>
            <a:ln w="107950" cap="rnd">
              <a:solidFill>
                <a:schemeClr val="tx1"/>
              </a:solidFill>
              <a:miter lim="800000"/>
            </a:ln>
            <a:scene3d>
              <a:camera prst="orthographicFront"/>
              <a:lightRig rig="flat" dir="t"/>
            </a:scene3d>
            <a:sp3d prstMaterial="dkEdge">
              <a:bevelT w="19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652444" y="1986495"/>
              <a:ext cx="4738706" cy="4181606"/>
            </a:xfrm>
            <a:custGeom>
              <a:avLst/>
              <a:gdLst>
                <a:gd name="connsiteX0" fmla="*/ 88233 w 1549399"/>
                <a:gd name="connsiteY0" fmla="*/ 150506 h 1367246"/>
                <a:gd name="connsiteX1" fmla="*/ 61233 w 1549399"/>
                <a:gd name="connsiteY1" fmla="*/ 177506 h 1367246"/>
                <a:gd name="connsiteX2" fmla="*/ 88233 w 1549399"/>
                <a:gd name="connsiteY2" fmla="*/ 204506 h 1367246"/>
                <a:gd name="connsiteX3" fmla="*/ 115233 w 1549399"/>
                <a:gd name="connsiteY3" fmla="*/ 177506 h 1367246"/>
                <a:gd name="connsiteX4" fmla="*/ 88233 w 1549399"/>
                <a:gd name="connsiteY4" fmla="*/ 150506 h 1367246"/>
                <a:gd name="connsiteX5" fmla="*/ 1461165 w 1549399"/>
                <a:gd name="connsiteY5" fmla="*/ 150505 h 1367246"/>
                <a:gd name="connsiteX6" fmla="*/ 1434165 w 1549399"/>
                <a:gd name="connsiteY6" fmla="*/ 177505 h 1367246"/>
                <a:gd name="connsiteX7" fmla="*/ 1461165 w 1549399"/>
                <a:gd name="connsiteY7" fmla="*/ 204505 h 1367246"/>
                <a:gd name="connsiteX8" fmla="*/ 1488165 w 1549399"/>
                <a:gd name="connsiteY8" fmla="*/ 177505 h 1367246"/>
                <a:gd name="connsiteX9" fmla="*/ 1461165 w 1549399"/>
                <a:gd name="connsiteY9" fmla="*/ 150505 h 1367246"/>
                <a:gd name="connsiteX10" fmla="*/ 613892 w 1549399"/>
                <a:gd name="connsiteY10" fmla="*/ 137098 h 1367246"/>
                <a:gd name="connsiteX11" fmla="*/ 585319 w 1549399"/>
                <a:gd name="connsiteY11" fmla="*/ 148933 h 1367246"/>
                <a:gd name="connsiteX12" fmla="*/ 573484 w 1549399"/>
                <a:gd name="connsiteY12" fmla="*/ 177506 h 1367246"/>
                <a:gd name="connsiteX13" fmla="*/ 585319 w 1549399"/>
                <a:gd name="connsiteY13" fmla="*/ 206078 h 1367246"/>
                <a:gd name="connsiteX14" fmla="*/ 613892 w 1549399"/>
                <a:gd name="connsiteY14" fmla="*/ 217913 h 1367246"/>
                <a:gd name="connsiteX15" fmla="*/ 935506 w 1549399"/>
                <a:gd name="connsiteY15" fmla="*/ 217914 h 1367246"/>
                <a:gd name="connsiteX16" fmla="*/ 975914 w 1549399"/>
                <a:gd name="connsiteY16" fmla="*/ 177506 h 1367246"/>
                <a:gd name="connsiteX17" fmla="*/ 975915 w 1549399"/>
                <a:gd name="connsiteY17" fmla="*/ 177506 h 1367246"/>
                <a:gd name="connsiteX18" fmla="*/ 935507 w 1549399"/>
                <a:gd name="connsiteY18" fmla="*/ 137098 h 1367246"/>
                <a:gd name="connsiteX19" fmla="*/ 31023 w 1549399"/>
                <a:gd name="connsiteY19" fmla="*/ 0 h 1367246"/>
                <a:gd name="connsiteX20" fmla="*/ 1518376 w 1549399"/>
                <a:gd name="connsiteY20" fmla="*/ 0 h 1367246"/>
                <a:gd name="connsiteX21" fmla="*/ 1549399 w 1549399"/>
                <a:gd name="connsiteY21" fmla="*/ 31023 h 1367246"/>
                <a:gd name="connsiteX22" fmla="*/ 1549399 w 1549399"/>
                <a:gd name="connsiteY22" fmla="*/ 1336223 h 1367246"/>
                <a:gd name="connsiteX23" fmla="*/ 1518376 w 1549399"/>
                <a:gd name="connsiteY23" fmla="*/ 1367246 h 1367246"/>
                <a:gd name="connsiteX24" fmla="*/ 31023 w 1549399"/>
                <a:gd name="connsiteY24" fmla="*/ 1367246 h 1367246"/>
                <a:gd name="connsiteX25" fmla="*/ 0 w 1549399"/>
                <a:gd name="connsiteY25" fmla="*/ 1336223 h 1367246"/>
                <a:gd name="connsiteX26" fmla="*/ 0 w 1549399"/>
                <a:gd name="connsiteY26" fmla="*/ 31023 h 1367246"/>
                <a:gd name="connsiteX27" fmla="*/ 31023 w 1549399"/>
                <a:gd name="connsiteY27" fmla="*/ 0 h 136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9399" h="1367246">
                  <a:moveTo>
                    <a:pt x="88233" y="150506"/>
                  </a:moveTo>
                  <a:cubicBezTo>
                    <a:pt x="73321" y="150506"/>
                    <a:pt x="61233" y="162594"/>
                    <a:pt x="61233" y="177506"/>
                  </a:cubicBezTo>
                  <a:cubicBezTo>
                    <a:pt x="61233" y="192418"/>
                    <a:pt x="73321" y="204506"/>
                    <a:pt x="88233" y="204506"/>
                  </a:cubicBezTo>
                  <a:cubicBezTo>
                    <a:pt x="103145" y="204506"/>
                    <a:pt x="115233" y="192418"/>
                    <a:pt x="115233" y="177506"/>
                  </a:cubicBezTo>
                  <a:cubicBezTo>
                    <a:pt x="115233" y="162594"/>
                    <a:pt x="103145" y="150506"/>
                    <a:pt x="88233" y="150506"/>
                  </a:cubicBezTo>
                  <a:close/>
                  <a:moveTo>
                    <a:pt x="1461165" y="150505"/>
                  </a:moveTo>
                  <a:cubicBezTo>
                    <a:pt x="1446253" y="150505"/>
                    <a:pt x="1434165" y="162593"/>
                    <a:pt x="1434165" y="177505"/>
                  </a:cubicBezTo>
                  <a:cubicBezTo>
                    <a:pt x="1434165" y="192417"/>
                    <a:pt x="1446253" y="204505"/>
                    <a:pt x="1461165" y="204505"/>
                  </a:cubicBezTo>
                  <a:cubicBezTo>
                    <a:pt x="1476077" y="204505"/>
                    <a:pt x="1488165" y="192417"/>
                    <a:pt x="1488165" y="177505"/>
                  </a:cubicBezTo>
                  <a:cubicBezTo>
                    <a:pt x="1488165" y="162593"/>
                    <a:pt x="1476077" y="150505"/>
                    <a:pt x="1461165" y="150505"/>
                  </a:cubicBezTo>
                  <a:close/>
                  <a:moveTo>
                    <a:pt x="613892" y="137098"/>
                  </a:moveTo>
                  <a:cubicBezTo>
                    <a:pt x="602734" y="137098"/>
                    <a:pt x="592632" y="141621"/>
                    <a:pt x="585319" y="148933"/>
                  </a:cubicBezTo>
                  <a:lnTo>
                    <a:pt x="573484" y="177506"/>
                  </a:lnTo>
                  <a:lnTo>
                    <a:pt x="585319" y="206078"/>
                  </a:lnTo>
                  <a:cubicBezTo>
                    <a:pt x="592632" y="213390"/>
                    <a:pt x="602734" y="217913"/>
                    <a:pt x="613892" y="217913"/>
                  </a:cubicBezTo>
                  <a:lnTo>
                    <a:pt x="935506" y="217914"/>
                  </a:lnTo>
                  <a:cubicBezTo>
                    <a:pt x="957823" y="217914"/>
                    <a:pt x="975914" y="199823"/>
                    <a:pt x="975914" y="177506"/>
                  </a:cubicBezTo>
                  <a:lnTo>
                    <a:pt x="975915" y="177506"/>
                  </a:lnTo>
                  <a:cubicBezTo>
                    <a:pt x="975915" y="155189"/>
                    <a:pt x="957824" y="137098"/>
                    <a:pt x="935507" y="137098"/>
                  </a:cubicBezTo>
                  <a:close/>
                  <a:moveTo>
                    <a:pt x="31023" y="0"/>
                  </a:moveTo>
                  <a:lnTo>
                    <a:pt x="1518376" y="0"/>
                  </a:lnTo>
                  <a:cubicBezTo>
                    <a:pt x="1535510" y="0"/>
                    <a:pt x="1549399" y="13889"/>
                    <a:pt x="1549399" y="31023"/>
                  </a:cubicBezTo>
                  <a:lnTo>
                    <a:pt x="1549399" y="1336223"/>
                  </a:lnTo>
                  <a:cubicBezTo>
                    <a:pt x="1549399" y="1353357"/>
                    <a:pt x="1535510" y="1367246"/>
                    <a:pt x="1518376" y="1367246"/>
                  </a:cubicBezTo>
                  <a:lnTo>
                    <a:pt x="31023" y="1367246"/>
                  </a:lnTo>
                  <a:cubicBezTo>
                    <a:pt x="13889" y="1367246"/>
                    <a:pt x="0" y="1353357"/>
                    <a:pt x="0" y="1336223"/>
                  </a:cubicBezTo>
                  <a:lnTo>
                    <a:pt x="0" y="31023"/>
                  </a:lnTo>
                  <a:cubicBezTo>
                    <a:pt x="0" y="13889"/>
                    <a:pt x="13889" y="0"/>
                    <a:pt x="31023" y="0"/>
                  </a:cubicBezTo>
                  <a:close/>
                </a:path>
              </a:pathLst>
            </a:custGeom>
            <a:gradFill>
              <a:gsLst>
                <a:gs pos="26000">
                  <a:schemeClr val="accent1">
                    <a:lumMod val="5000"/>
                    <a:lumOff val="95000"/>
                    <a:alpha val="30000"/>
                  </a:schemeClr>
                </a:gs>
                <a:gs pos="29000">
                  <a:schemeClr val="accent1">
                    <a:lumMod val="5000"/>
                    <a:lumOff val="95000"/>
                    <a:alpha val="47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652444" y="3072266"/>
              <a:ext cx="4738706" cy="0"/>
            </a:xfrm>
            <a:prstGeom prst="line">
              <a:avLst/>
            </a:prstGeom>
            <a:ln>
              <a:solidFill>
                <a:srgbClr val="4C5F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양쪽 모서리가 둥근 사각형 17"/>
            <p:cNvSpPr/>
            <p:nvPr/>
          </p:nvSpPr>
          <p:spPr>
            <a:xfrm>
              <a:off x="2657694" y="1954944"/>
              <a:ext cx="751101" cy="518995"/>
            </a:xfrm>
            <a:prstGeom prst="round2SameRect">
              <a:avLst>
                <a:gd name="adj1" fmla="val 16667"/>
                <a:gd name="adj2" fmla="val 5917"/>
              </a:avLst>
            </a:pr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581225" y="1197717"/>
              <a:ext cx="904043" cy="1276411"/>
            </a:xfrm>
            <a:custGeom>
              <a:avLst/>
              <a:gdLst>
                <a:gd name="connsiteX0" fmla="*/ 143259 w 295592"/>
                <a:gd name="connsiteY0" fmla="*/ 48903 h 417344"/>
                <a:gd name="connsiteX1" fmla="*/ 78966 w 295592"/>
                <a:gd name="connsiteY1" fmla="*/ 113196 h 417344"/>
                <a:gd name="connsiteX2" fmla="*/ 143259 w 295592"/>
                <a:gd name="connsiteY2" fmla="*/ 177489 h 417344"/>
                <a:gd name="connsiteX3" fmla="*/ 207552 w 295592"/>
                <a:gd name="connsiteY3" fmla="*/ 113196 h 417344"/>
                <a:gd name="connsiteX4" fmla="*/ 143259 w 295592"/>
                <a:gd name="connsiteY4" fmla="*/ 48903 h 417344"/>
                <a:gd name="connsiteX5" fmla="*/ 49266 w 295592"/>
                <a:gd name="connsiteY5" fmla="*/ 0 h 417344"/>
                <a:gd name="connsiteX6" fmla="*/ 246326 w 295592"/>
                <a:gd name="connsiteY6" fmla="*/ 0 h 417344"/>
                <a:gd name="connsiteX7" fmla="*/ 295592 w 295592"/>
                <a:gd name="connsiteY7" fmla="*/ 49266 h 417344"/>
                <a:gd name="connsiteX8" fmla="*/ 295592 w 295592"/>
                <a:gd name="connsiteY8" fmla="*/ 399854 h 417344"/>
                <a:gd name="connsiteX9" fmla="*/ 278102 w 295592"/>
                <a:gd name="connsiteY9" fmla="*/ 417344 h 417344"/>
                <a:gd name="connsiteX10" fmla="*/ 17490 w 295592"/>
                <a:gd name="connsiteY10" fmla="*/ 417344 h 417344"/>
                <a:gd name="connsiteX11" fmla="*/ 0 w 295592"/>
                <a:gd name="connsiteY11" fmla="*/ 399854 h 417344"/>
                <a:gd name="connsiteX12" fmla="*/ 0 w 295592"/>
                <a:gd name="connsiteY12" fmla="*/ 49266 h 417344"/>
                <a:gd name="connsiteX13" fmla="*/ 49266 w 295592"/>
                <a:gd name="connsiteY13" fmla="*/ 0 h 41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592" h="417344">
                  <a:moveTo>
                    <a:pt x="143259" y="48903"/>
                  </a:moveTo>
                  <a:cubicBezTo>
                    <a:pt x="107751" y="48903"/>
                    <a:pt x="78966" y="77688"/>
                    <a:pt x="78966" y="113196"/>
                  </a:cubicBezTo>
                  <a:cubicBezTo>
                    <a:pt x="78966" y="148704"/>
                    <a:pt x="107751" y="177489"/>
                    <a:pt x="143259" y="177489"/>
                  </a:cubicBezTo>
                  <a:cubicBezTo>
                    <a:pt x="178767" y="177489"/>
                    <a:pt x="207552" y="148704"/>
                    <a:pt x="207552" y="113196"/>
                  </a:cubicBezTo>
                  <a:cubicBezTo>
                    <a:pt x="207552" y="77688"/>
                    <a:pt x="178767" y="48903"/>
                    <a:pt x="143259" y="48903"/>
                  </a:cubicBezTo>
                  <a:close/>
                  <a:moveTo>
                    <a:pt x="49266" y="0"/>
                  </a:moveTo>
                  <a:lnTo>
                    <a:pt x="246326" y="0"/>
                  </a:lnTo>
                  <a:cubicBezTo>
                    <a:pt x="273535" y="0"/>
                    <a:pt x="295592" y="22057"/>
                    <a:pt x="295592" y="49266"/>
                  </a:cubicBezTo>
                  <a:lnTo>
                    <a:pt x="295592" y="399854"/>
                  </a:lnTo>
                  <a:cubicBezTo>
                    <a:pt x="295592" y="409513"/>
                    <a:pt x="287761" y="417344"/>
                    <a:pt x="278102" y="417344"/>
                  </a:cubicBezTo>
                  <a:lnTo>
                    <a:pt x="17490" y="417344"/>
                  </a:lnTo>
                  <a:cubicBezTo>
                    <a:pt x="7831" y="417344"/>
                    <a:pt x="0" y="409513"/>
                    <a:pt x="0" y="399854"/>
                  </a:cubicBezTo>
                  <a:lnTo>
                    <a:pt x="0" y="49266"/>
                  </a:lnTo>
                  <a:cubicBezTo>
                    <a:pt x="0" y="22057"/>
                    <a:pt x="22057" y="0"/>
                    <a:pt x="49266" y="0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2825161" y="1334979"/>
              <a:ext cx="393269" cy="393269"/>
            </a:xfrm>
            <a:prstGeom prst="ellipse">
              <a:avLst/>
            </a:prstGeom>
            <a:noFill/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953462" y="3345446"/>
              <a:ext cx="4136663" cy="2549474"/>
            </a:xfrm>
            <a:prstGeom prst="roundRect">
              <a:avLst>
                <a:gd name="adj" fmla="val 6785"/>
              </a:avLst>
            </a:pr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  <a:scene3d>
              <a:camera prst="orthographicFront"/>
              <a:lightRig rig="threePt" dir="t"/>
            </a:scene3d>
            <a:sp3d>
              <a:bevelT w="381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039939" y="3413612"/>
              <a:ext cx="3963707" cy="2422265"/>
            </a:xfrm>
            <a:prstGeom prst="roundRect">
              <a:avLst>
                <a:gd name="adj" fmla="val 339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181395" y="238971"/>
              <a:ext cx="952596" cy="1312060"/>
            </a:xfrm>
            <a:custGeom>
              <a:avLst/>
              <a:gdLst>
                <a:gd name="connsiteX0" fmla="*/ 0 w 297180"/>
                <a:gd name="connsiteY0" fmla="*/ 0 h 461878"/>
                <a:gd name="connsiteX1" fmla="*/ 190500 w 297180"/>
                <a:gd name="connsiteY1" fmla="*/ 434340 h 461878"/>
                <a:gd name="connsiteX2" fmla="*/ 297180 w 297180"/>
                <a:gd name="connsiteY2" fmla="*/ 381000 h 461878"/>
                <a:gd name="connsiteX0" fmla="*/ 0 w 297180"/>
                <a:gd name="connsiteY0" fmla="*/ 0 h 422545"/>
                <a:gd name="connsiteX1" fmla="*/ 169069 w 297180"/>
                <a:gd name="connsiteY1" fmla="*/ 372428 h 422545"/>
                <a:gd name="connsiteX2" fmla="*/ 297180 w 297180"/>
                <a:gd name="connsiteY2" fmla="*/ 381000 h 422545"/>
                <a:gd name="connsiteX0" fmla="*/ 0 w 311467"/>
                <a:gd name="connsiteY0" fmla="*/ 0 h 429993"/>
                <a:gd name="connsiteX1" fmla="*/ 169069 w 311467"/>
                <a:gd name="connsiteY1" fmla="*/ 372428 h 429993"/>
                <a:gd name="connsiteX2" fmla="*/ 311467 w 311467"/>
                <a:gd name="connsiteY2" fmla="*/ 392906 h 429993"/>
                <a:gd name="connsiteX0" fmla="*/ 0 w 311467"/>
                <a:gd name="connsiteY0" fmla="*/ 0 h 429000"/>
                <a:gd name="connsiteX1" fmla="*/ 169069 w 311467"/>
                <a:gd name="connsiteY1" fmla="*/ 372428 h 429000"/>
                <a:gd name="connsiteX2" fmla="*/ 311467 w 311467"/>
                <a:gd name="connsiteY2" fmla="*/ 392906 h 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467" h="429000">
                  <a:moveTo>
                    <a:pt x="0" y="0"/>
                  </a:moveTo>
                  <a:cubicBezTo>
                    <a:pt x="70485" y="185420"/>
                    <a:pt x="117158" y="306944"/>
                    <a:pt x="169069" y="372428"/>
                  </a:cubicBezTo>
                  <a:cubicBezTo>
                    <a:pt x="220980" y="437912"/>
                    <a:pt x="263842" y="448945"/>
                    <a:pt x="311467" y="392906"/>
                  </a:cubicBezTo>
                </a:path>
              </a:pathLst>
            </a:custGeom>
            <a:noFill/>
            <a:ln w="107950" cap="rnd">
              <a:solidFill>
                <a:schemeClr val="tx1"/>
              </a:solidFill>
              <a:miter lim="800000"/>
            </a:ln>
            <a:scene3d>
              <a:camera prst="orthographicFront"/>
              <a:lightRig rig="flat" dir="t"/>
            </a:scene3d>
            <a:sp3d prstMaterial="dkEdge">
              <a:bevelT w="19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5557043" y="3295182"/>
            <a:ext cx="2487961" cy="1951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授课教师：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spcAft>
                <a:spcPts val="3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淮阴工学院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应用技术学院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ts val="6400"/>
              </a:lnSpc>
            </a:pPr>
            <a:r>
              <a:rPr lang="zh-TW" altLang="en-US" sz="6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流風體W3(P)" panose="03000300000000000000" pitchFamily="66" charset="-120"/>
                <a:ea typeface="華康流風體W3(P)" panose="03000300000000000000" pitchFamily="66" charset="-120"/>
              </a:rPr>
              <a:t>陶志行</a:t>
            </a:r>
            <a:endParaRPr lang="en-US" altLang="zh-TW" sz="60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자유형 57"/>
          <p:cNvSpPr/>
          <p:nvPr/>
        </p:nvSpPr>
        <p:spPr>
          <a:xfrm>
            <a:off x="-1" y="0"/>
            <a:ext cx="3712171" cy="6858000"/>
          </a:xfrm>
          <a:custGeom>
            <a:avLst/>
            <a:gdLst>
              <a:gd name="connsiteX0" fmla="*/ 0 w 3712171"/>
              <a:gd name="connsiteY0" fmla="*/ 0 h 6858000"/>
              <a:gd name="connsiteX1" fmla="*/ 1789581 w 3712171"/>
              <a:gd name="connsiteY1" fmla="*/ 0 h 6858000"/>
              <a:gd name="connsiteX2" fmla="*/ 3712171 w 3712171"/>
              <a:gd name="connsiteY2" fmla="*/ 6858000 h 6858000"/>
              <a:gd name="connsiteX3" fmla="*/ 0 w 37121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71" h="6858000">
                <a:moveTo>
                  <a:pt x="0" y="0"/>
                </a:moveTo>
                <a:lnTo>
                  <a:pt x="1789581" y="0"/>
                </a:lnTo>
                <a:lnTo>
                  <a:pt x="37121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9" name="자유형 58"/>
          <p:cNvSpPr/>
          <p:nvPr/>
        </p:nvSpPr>
        <p:spPr>
          <a:xfrm flipH="1">
            <a:off x="8479829" y="0"/>
            <a:ext cx="3712171" cy="6858000"/>
          </a:xfrm>
          <a:custGeom>
            <a:avLst/>
            <a:gdLst>
              <a:gd name="connsiteX0" fmla="*/ 0 w 3712171"/>
              <a:gd name="connsiteY0" fmla="*/ 0 h 6858000"/>
              <a:gd name="connsiteX1" fmla="*/ 1789581 w 3712171"/>
              <a:gd name="connsiteY1" fmla="*/ 0 h 6858000"/>
              <a:gd name="connsiteX2" fmla="*/ 3712171 w 3712171"/>
              <a:gd name="connsiteY2" fmla="*/ 6858000 h 6858000"/>
              <a:gd name="connsiteX3" fmla="*/ 0 w 37121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71" h="6858000">
                <a:moveTo>
                  <a:pt x="0" y="0"/>
                </a:moveTo>
                <a:lnTo>
                  <a:pt x="1789581" y="0"/>
                </a:lnTo>
                <a:lnTo>
                  <a:pt x="37121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0" name="자유형 59"/>
          <p:cNvSpPr/>
          <p:nvPr/>
        </p:nvSpPr>
        <p:spPr>
          <a:xfrm>
            <a:off x="8484972" y="0"/>
            <a:ext cx="3402228" cy="6866237"/>
          </a:xfrm>
          <a:custGeom>
            <a:avLst/>
            <a:gdLst>
              <a:gd name="connsiteX0" fmla="*/ 1907318 w 3402228"/>
              <a:gd name="connsiteY0" fmla="*/ 0 h 6866237"/>
              <a:gd name="connsiteX1" fmla="*/ 2040890 w 3402228"/>
              <a:gd name="connsiteY1" fmla="*/ 0 h 6866237"/>
              <a:gd name="connsiteX2" fmla="*/ 2049678 w 3402228"/>
              <a:gd name="connsiteY2" fmla="*/ 19049 h 6866237"/>
              <a:gd name="connsiteX3" fmla="*/ 3402228 w 3402228"/>
              <a:gd name="connsiteY3" fmla="*/ 1352549 h 6866237"/>
              <a:gd name="connsiteX4" fmla="*/ 1992528 w 3402228"/>
              <a:gd name="connsiteY4" fmla="*/ 2476499 h 6866237"/>
              <a:gd name="connsiteX5" fmla="*/ 3326028 w 3402228"/>
              <a:gd name="connsiteY5" fmla="*/ 3352799 h 6866237"/>
              <a:gd name="connsiteX6" fmla="*/ 1059078 w 3402228"/>
              <a:gd name="connsiteY6" fmla="*/ 6857999 h 6866237"/>
              <a:gd name="connsiteX7" fmla="*/ 0 w 3402228"/>
              <a:gd name="connsiteY7" fmla="*/ 6866237 h 686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02228" h="6866237">
                <a:moveTo>
                  <a:pt x="1907318" y="0"/>
                </a:moveTo>
                <a:lnTo>
                  <a:pt x="2040890" y="0"/>
                </a:lnTo>
                <a:lnTo>
                  <a:pt x="2049678" y="19049"/>
                </a:lnTo>
                <a:lnTo>
                  <a:pt x="3402228" y="1352549"/>
                </a:lnTo>
                <a:lnTo>
                  <a:pt x="1992528" y="2476499"/>
                </a:lnTo>
                <a:lnTo>
                  <a:pt x="3326028" y="3352799"/>
                </a:lnTo>
                <a:lnTo>
                  <a:pt x="1059078" y="6857999"/>
                </a:lnTo>
                <a:lnTo>
                  <a:pt x="0" y="6866237"/>
                </a:lnTo>
                <a:close/>
              </a:path>
            </a:pathLst>
          </a:custGeom>
          <a:solidFill>
            <a:schemeClr val="tx1">
              <a:alpha val="31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1" name="자유형 70"/>
          <p:cNvSpPr/>
          <p:nvPr/>
        </p:nvSpPr>
        <p:spPr>
          <a:xfrm flipH="1">
            <a:off x="293816" y="-12700"/>
            <a:ext cx="3402228" cy="6866237"/>
          </a:xfrm>
          <a:custGeom>
            <a:avLst/>
            <a:gdLst>
              <a:gd name="connsiteX0" fmla="*/ 1907318 w 3402228"/>
              <a:gd name="connsiteY0" fmla="*/ 0 h 6866237"/>
              <a:gd name="connsiteX1" fmla="*/ 2040890 w 3402228"/>
              <a:gd name="connsiteY1" fmla="*/ 0 h 6866237"/>
              <a:gd name="connsiteX2" fmla="*/ 2049678 w 3402228"/>
              <a:gd name="connsiteY2" fmla="*/ 19049 h 6866237"/>
              <a:gd name="connsiteX3" fmla="*/ 3402228 w 3402228"/>
              <a:gd name="connsiteY3" fmla="*/ 1352549 h 6866237"/>
              <a:gd name="connsiteX4" fmla="*/ 1992528 w 3402228"/>
              <a:gd name="connsiteY4" fmla="*/ 2476499 h 6866237"/>
              <a:gd name="connsiteX5" fmla="*/ 3326028 w 3402228"/>
              <a:gd name="connsiteY5" fmla="*/ 3352799 h 6866237"/>
              <a:gd name="connsiteX6" fmla="*/ 1059078 w 3402228"/>
              <a:gd name="connsiteY6" fmla="*/ 6857999 h 6866237"/>
              <a:gd name="connsiteX7" fmla="*/ 0 w 3402228"/>
              <a:gd name="connsiteY7" fmla="*/ 6866237 h 686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02228" h="6866237">
                <a:moveTo>
                  <a:pt x="1907318" y="0"/>
                </a:moveTo>
                <a:lnTo>
                  <a:pt x="2040890" y="0"/>
                </a:lnTo>
                <a:lnTo>
                  <a:pt x="2049678" y="19049"/>
                </a:lnTo>
                <a:lnTo>
                  <a:pt x="3402228" y="1352549"/>
                </a:lnTo>
                <a:lnTo>
                  <a:pt x="1992528" y="2476499"/>
                </a:lnTo>
                <a:lnTo>
                  <a:pt x="3326028" y="3352799"/>
                </a:lnTo>
                <a:lnTo>
                  <a:pt x="1059078" y="6857999"/>
                </a:lnTo>
                <a:lnTo>
                  <a:pt x="0" y="6866237"/>
                </a:lnTo>
                <a:close/>
              </a:path>
            </a:pathLst>
          </a:custGeom>
          <a:solidFill>
            <a:schemeClr val="tx1">
              <a:alpha val="31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1A06830-623B-4822-B0F6-926EEABFB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000" y="3726000"/>
            <a:ext cx="1213948" cy="1192774"/>
          </a:xfrm>
          <a:prstGeom prst="rect">
            <a:avLst/>
          </a:prstGeom>
        </p:spPr>
      </p:pic>
      <p:sp>
        <p:nvSpPr>
          <p:cNvPr id="44" name="타원 43"/>
          <p:cNvSpPr/>
          <p:nvPr/>
        </p:nvSpPr>
        <p:spPr>
          <a:xfrm>
            <a:off x="4443267" y="3810794"/>
            <a:ext cx="1027299" cy="1027299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805C04-3D0D-4E60-A08E-AD5F1DA8CB30}"/>
              </a:ext>
            </a:extLst>
          </p:cNvPr>
          <p:cNvSpPr txBox="1"/>
          <p:nvPr/>
        </p:nvSpPr>
        <p:spPr>
          <a:xfrm>
            <a:off x="4374000" y="5191953"/>
            <a:ext cx="3671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tau1039@163.com</a:t>
            </a:r>
            <a:endParaRPr lang="zh-TW" altLang="en-US" sz="2400" i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51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循环结构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980F34BF-BC8F-4437-8F9D-769B19F53C94}"/>
              </a:ext>
            </a:extLst>
          </p:cNvPr>
          <p:cNvSpPr/>
          <p:nvPr/>
        </p:nvSpPr>
        <p:spPr>
          <a:xfrm>
            <a:off x="576000" y="1241999"/>
            <a:ext cx="648000" cy="20412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5FB69B5-1BA1-4E29-B55F-DBFA4A7EE2FC}"/>
              </a:ext>
            </a:extLst>
          </p:cNvPr>
          <p:cNvSpPr/>
          <p:nvPr/>
        </p:nvSpPr>
        <p:spPr>
          <a:xfrm>
            <a:off x="1476000" y="1476001"/>
            <a:ext cx="690716" cy="158372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A77767BE-9B4F-41E6-87D4-E05808275ECE}"/>
              </a:ext>
            </a:extLst>
          </p:cNvPr>
          <p:cNvSpPr/>
          <p:nvPr/>
        </p:nvSpPr>
        <p:spPr>
          <a:xfrm>
            <a:off x="2405665" y="1660985"/>
            <a:ext cx="690716" cy="49606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21226A43-CA1A-42D8-BF34-EF9F1B22D0A5}"/>
              </a:ext>
            </a:extLst>
          </p:cNvPr>
          <p:cNvSpPr/>
          <p:nvPr/>
        </p:nvSpPr>
        <p:spPr>
          <a:xfrm>
            <a:off x="578392" y="3983191"/>
            <a:ext cx="648000" cy="2267999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D404E7-AC5C-43C2-BE4F-B4BFD15023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6947" y="130434"/>
            <a:ext cx="3519174" cy="2691134"/>
          </a:xfrm>
          <a:prstGeom prst="rect">
            <a:avLst/>
          </a:prstGeom>
        </p:spPr>
      </p:pic>
      <p:sp>
        <p:nvSpPr>
          <p:cNvPr id="19" name="左中括弧 18">
            <a:extLst>
              <a:ext uri="{FF2B5EF4-FFF2-40B4-BE49-F238E27FC236}">
                <a16:creationId xmlns:a16="http://schemas.microsoft.com/office/drawing/2014/main" id="{6EEFDD9D-B7C6-43A7-9690-09596B5ED810}"/>
              </a:ext>
            </a:extLst>
          </p:cNvPr>
          <p:cNvSpPr/>
          <p:nvPr/>
        </p:nvSpPr>
        <p:spPr>
          <a:xfrm>
            <a:off x="1476000" y="4217192"/>
            <a:ext cx="690716" cy="179674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84C3B17C-94D3-4AEF-901B-922DCE6DE72F}"/>
              </a:ext>
            </a:extLst>
          </p:cNvPr>
          <p:cNvSpPr/>
          <p:nvPr/>
        </p:nvSpPr>
        <p:spPr>
          <a:xfrm>
            <a:off x="2405665" y="4613191"/>
            <a:ext cx="690716" cy="70908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7AD789C-4825-484D-957E-56C4264208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4158" y="3059723"/>
            <a:ext cx="6261963" cy="273791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1258947" y="1055755"/>
            <a:ext cx="9499690" cy="557357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TestFor1{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for(int round=1; round&lt;=5 ; round++){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跑到第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"+ round +"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圈啦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循环执行完毕后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round==6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循环执行完毕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:"+round);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变量的生命周期问题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变量使用栈内存空间，从声明开始创建，用完即回收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1800"/>
              </a:lnSpc>
            </a:pP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800"/>
              </a:lnSpc>
            </a:pP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TestFor2{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round=1;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 ; round&lt;=5 ; )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round++;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跑到第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"+ round +"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圈啦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循环执行完毕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round==6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循环执行完毕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:"+round);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1800"/>
              </a:lnSpc>
            </a:pPr>
            <a:endParaRPr lang="zh-TW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EA131E44-0DE6-46E9-A58E-06D7F1E046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27024" y="3692769"/>
            <a:ext cx="3404519" cy="30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1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14" grpId="0" animBg="1"/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1258947" y="1055755"/>
            <a:ext cx="9499690" cy="557357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TestFor3{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round=1;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; round&lt;=5 ; ){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跑到第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"+ round +"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圈啦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round++;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循环执行完毕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round==6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循环执行完毕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:"+round);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1800"/>
              </a:lnSpc>
            </a:pP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800"/>
              </a:lnSpc>
            </a:pP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TestFor4{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round=1;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; round&lt;=5 ;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跑到第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"+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round++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圈啦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循环执行完毕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round==6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循环执行完毕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:"+round);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1800"/>
              </a:lnSpc>
            </a:pPr>
            <a:endParaRPr lang="zh-TW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循环结构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980F34BF-BC8F-4437-8F9D-769B19F53C94}"/>
              </a:ext>
            </a:extLst>
          </p:cNvPr>
          <p:cNvSpPr/>
          <p:nvPr/>
        </p:nvSpPr>
        <p:spPr>
          <a:xfrm>
            <a:off x="576000" y="1241999"/>
            <a:ext cx="648000" cy="226799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5FB69B5-1BA1-4E29-B55F-DBFA4A7EE2FC}"/>
              </a:ext>
            </a:extLst>
          </p:cNvPr>
          <p:cNvSpPr/>
          <p:nvPr/>
        </p:nvSpPr>
        <p:spPr>
          <a:xfrm>
            <a:off x="1476000" y="1476001"/>
            <a:ext cx="690716" cy="179674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A77767BE-9B4F-41E6-87D4-E05808275ECE}"/>
              </a:ext>
            </a:extLst>
          </p:cNvPr>
          <p:cNvSpPr/>
          <p:nvPr/>
        </p:nvSpPr>
        <p:spPr>
          <a:xfrm>
            <a:off x="2405665" y="1878312"/>
            <a:ext cx="690716" cy="70908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21226A43-CA1A-42D8-BF34-EF9F1B22D0A5}"/>
              </a:ext>
            </a:extLst>
          </p:cNvPr>
          <p:cNvSpPr/>
          <p:nvPr/>
        </p:nvSpPr>
        <p:spPr>
          <a:xfrm>
            <a:off x="576000" y="4217192"/>
            <a:ext cx="648000" cy="203399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6EEFDD9D-B7C6-43A7-9690-09596B5ED810}"/>
              </a:ext>
            </a:extLst>
          </p:cNvPr>
          <p:cNvSpPr/>
          <p:nvPr/>
        </p:nvSpPr>
        <p:spPr>
          <a:xfrm>
            <a:off x="1476000" y="4431322"/>
            <a:ext cx="690716" cy="158261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84C3B17C-94D3-4AEF-901B-922DCE6DE72F}"/>
              </a:ext>
            </a:extLst>
          </p:cNvPr>
          <p:cNvSpPr/>
          <p:nvPr/>
        </p:nvSpPr>
        <p:spPr>
          <a:xfrm>
            <a:off x="2405665" y="4806462"/>
            <a:ext cx="690716" cy="51581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58CFAB-081D-489D-A511-F818463CF1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6758" y="228667"/>
            <a:ext cx="3493786" cy="294828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C3F6B6B-E608-4C7C-9678-99743C4369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6758" y="3681681"/>
            <a:ext cx="3493786" cy="300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4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14" grpId="0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1258947" y="1055755"/>
            <a:ext cx="9499690" cy="557357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TestFor5{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round=1;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; round&lt;=5 ; ){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跑到第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"+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++round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圈啦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循环执行完毕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round==6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循环执行完毕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:"+round);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1800"/>
              </a:lnSpc>
            </a:pP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800"/>
              </a:lnSpc>
            </a:pP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TestFor6{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round=1;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; round&lt;=5 ;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round++)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跑到第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"+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++round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圈啦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循环执行完毕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round==7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循环执行完毕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:"+round);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1800"/>
              </a:lnSpc>
            </a:pPr>
            <a:endParaRPr lang="zh-TW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循环结构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980F34BF-BC8F-4437-8F9D-769B19F53C94}"/>
              </a:ext>
            </a:extLst>
          </p:cNvPr>
          <p:cNvSpPr/>
          <p:nvPr/>
        </p:nvSpPr>
        <p:spPr>
          <a:xfrm>
            <a:off x="576000" y="1241999"/>
            <a:ext cx="648000" cy="203074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5FB69B5-1BA1-4E29-B55F-DBFA4A7EE2FC}"/>
              </a:ext>
            </a:extLst>
          </p:cNvPr>
          <p:cNvSpPr/>
          <p:nvPr/>
        </p:nvSpPr>
        <p:spPr>
          <a:xfrm>
            <a:off x="1476000" y="1476001"/>
            <a:ext cx="690716" cy="158261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A77767BE-9B4F-41E6-87D4-E05808275ECE}"/>
              </a:ext>
            </a:extLst>
          </p:cNvPr>
          <p:cNvSpPr/>
          <p:nvPr/>
        </p:nvSpPr>
        <p:spPr>
          <a:xfrm>
            <a:off x="2405665" y="1878312"/>
            <a:ext cx="690716" cy="51581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21226A43-CA1A-42D8-BF34-EF9F1B22D0A5}"/>
              </a:ext>
            </a:extLst>
          </p:cNvPr>
          <p:cNvSpPr/>
          <p:nvPr/>
        </p:nvSpPr>
        <p:spPr>
          <a:xfrm>
            <a:off x="576000" y="3991664"/>
            <a:ext cx="648000" cy="203399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6EEFDD9D-B7C6-43A7-9690-09596B5ED810}"/>
              </a:ext>
            </a:extLst>
          </p:cNvPr>
          <p:cNvSpPr/>
          <p:nvPr/>
        </p:nvSpPr>
        <p:spPr>
          <a:xfrm>
            <a:off x="1476000" y="4217354"/>
            <a:ext cx="690716" cy="158261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84C3B17C-94D3-4AEF-901B-922DCE6DE72F}"/>
              </a:ext>
            </a:extLst>
          </p:cNvPr>
          <p:cNvSpPr/>
          <p:nvPr/>
        </p:nvSpPr>
        <p:spPr>
          <a:xfrm>
            <a:off x="2405665" y="4618892"/>
            <a:ext cx="690716" cy="51581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7E6ED0-D604-46AD-8968-829F259DF6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05908" y="228666"/>
            <a:ext cx="3884636" cy="334687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7BE4C51-622A-450F-8572-914254DF97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05909" y="3694275"/>
            <a:ext cx="3884636" cy="293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9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14" grpId="0" animBg="1"/>
      <p:bldP spid="19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1258947" y="1055755"/>
            <a:ext cx="9499690" cy="557357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TestFor7{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round=1;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; round&lt;=5 ;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round = round++)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跑到第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"+ round +"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圈啦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循环执行完毕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round==?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循环执行完毕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:"+round);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1800"/>
              </a:lnSpc>
            </a:pPr>
            <a:endParaRPr lang="zh-TW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循环结构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980F34BF-BC8F-4437-8F9D-769B19F53C94}"/>
              </a:ext>
            </a:extLst>
          </p:cNvPr>
          <p:cNvSpPr/>
          <p:nvPr/>
        </p:nvSpPr>
        <p:spPr>
          <a:xfrm>
            <a:off x="576000" y="1241999"/>
            <a:ext cx="648000" cy="203074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5FB69B5-1BA1-4E29-B55F-DBFA4A7EE2FC}"/>
              </a:ext>
            </a:extLst>
          </p:cNvPr>
          <p:cNvSpPr/>
          <p:nvPr/>
        </p:nvSpPr>
        <p:spPr>
          <a:xfrm>
            <a:off x="1476000" y="1476001"/>
            <a:ext cx="690716" cy="158261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A77767BE-9B4F-41E6-87D4-E05808275ECE}"/>
              </a:ext>
            </a:extLst>
          </p:cNvPr>
          <p:cNvSpPr/>
          <p:nvPr/>
        </p:nvSpPr>
        <p:spPr>
          <a:xfrm>
            <a:off x="2405665" y="1878312"/>
            <a:ext cx="690716" cy="51581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爆炸: 十四角 2">
            <a:extLst>
              <a:ext uri="{FF2B5EF4-FFF2-40B4-BE49-F238E27FC236}">
                <a16:creationId xmlns:a16="http://schemas.microsoft.com/office/drawing/2014/main" id="{F1772459-0C05-46DF-AACA-567033E6F564}"/>
              </a:ext>
            </a:extLst>
          </p:cNvPr>
          <p:cNvSpPr/>
          <p:nvPr/>
        </p:nvSpPr>
        <p:spPr>
          <a:xfrm>
            <a:off x="8126491" y="721016"/>
            <a:ext cx="3529754" cy="2830405"/>
          </a:xfrm>
          <a:prstGeom prst="irregularSeal2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Round </a:t>
            </a:r>
            <a:b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永远等于 </a:t>
            </a: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TW" altLang="en-US" sz="2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177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314" y="267950"/>
            <a:ext cx="9883158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175454" y="1711342"/>
            <a:ext cx="662039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algn="just" latinLnBrk="0" hangingPunct="0">
              <a:spcAft>
                <a:spcPts val="1800"/>
              </a:spcAft>
              <a:defRPr/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小学数学应用题</a:t>
            </a:r>
          </a:p>
          <a:p>
            <a:pPr marL="355600" lvl="0" indent="-355600" algn="just" latinLnBrk="0" hangingPunct="0">
              <a:spcAft>
                <a:spcPts val="1800"/>
              </a:spcAft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操场上有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多人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让他们排队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三个人一组多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个，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个人一组多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个，</a:t>
            </a:r>
            <a:b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个人一组多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求解操场上的人数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为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多少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2443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 b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717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1258947" y="3743131"/>
            <a:ext cx="8527388" cy="2508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ForDemoOne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x = 100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x++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if( x%3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==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&amp;&amp; x%4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==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 &amp;&amp; x%5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==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2 ){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操场上的人数为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"+x);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循环结构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980F34BF-BC8F-4437-8F9D-769B19F53C94}"/>
              </a:ext>
            </a:extLst>
          </p:cNvPr>
          <p:cNvSpPr/>
          <p:nvPr/>
        </p:nvSpPr>
        <p:spPr>
          <a:xfrm>
            <a:off x="576000" y="3929373"/>
            <a:ext cx="648000" cy="213145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5FB69B5-1BA1-4E29-B55F-DBFA4A7EE2FC}"/>
              </a:ext>
            </a:extLst>
          </p:cNvPr>
          <p:cNvSpPr/>
          <p:nvPr/>
        </p:nvSpPr>
        <p:spPr>
          <a:xfrm>
            <a:off x="1468239" y="4203793"/>
            <a:ext cx="690716" cy="158261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A77767BE-9B4F-41E6-87D4-E05808275ECE}"/>
              </a:ext>
            </a:extLst>
          </p:cNvPr>
          <p:cNvSpPr/>
          <p:nvPr/>
        </p:nvSpPr>
        <p:spPr>
          <a:xfrm>
            <a:off x="2405665" y="4442044"/>
            <a:ext cx="690716" cy="109124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4D2E5D-2D43-48CE-BF48-B670840306F5}"/>
              </a:ext>
            </a:extLst>
          </p:cNvPr>
          <p:cNvSpPr/>
          <p:nvPr/>
        </p:nvSpPr>
        <p:spPr>
          <a:xfrm>
            <a:off x="3308279" y="308667"/>
            <a:ext cx="7417692" cy="584775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操场上有</a:t>
            </a:r>
            <a:r>
              <a:rPr lang="zh-CN" altLang="en-US" sz="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</a:t>
            </a:r>
            <a:r>
              <a:rPr lang="en-US" altLang="zh-CN" sz="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多人，让他们排队。三个人一组多</a:t>
            </a:r>
            <a:r>
              <a:rPr lang="zh-CN" altLang="en-US" sz="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en-US" altLang="zh-CN" sz="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个，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en-US" altLang="zh-CN" sz="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个人一组多</a:t>
            </a:r>
            <a:r>
              <a:rPr lang="zh-CN" altLang="en-US" sz="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en-US" altLang="zh-CN" sz="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个，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en-US" altLang="zh-CN" sz="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个人一组多</a:t>
            </a:r>
            <a:r>
              <a:rPr lang="zh-CN" altLang="en-US" sz="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en-US" altLang="zh-CN" sz="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个。求解操场上的人数为多少？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CA228C24-4560-4AC6-9DF7-0092E940BF60}"/>
              </a:ext>
            </a:extLst>
          </p:cNvPr>
          <p:cNvSpPr txBox="1"/>
          <p:nvPr/>
        </p:nvSpPr>
        <p:spPr>
          <a:xfrm>
            <a:off x="840751" y="1020447"/>
            <a:ext cx="10815494" cy="26745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问题解决思路</a:t>
            </a:r>
          </a:p>
          <a:p>
            <a:pPr marL="536575" lvl="1" indent="-357188" algn="just" latinLnBrk="0" hangingPunct="0">
              <a:spcAft>
                <a:spcPts val="6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设操场的人数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x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，其中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x</a:t>
            </a:r>
            <a:r>
              <a:rPr lang="en-US" altLang="zh-TW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满足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x%3==1,</a:t>
            </a:r>
            <a:r>
              <a:rPr lang="en-US" altLang="zh-CN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x%4==2,</a:t>
            </a:r>
            <a:r>
              <a:rPr lang="en-US" altLang="zh-CN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x%5==2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lvl="1" indent="-357188" algn="just" latinLnBrk="0" hangingPunct="0">
              <a:spcAft>
                <a:spcPts val="6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计算机想要找到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x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的值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不是通过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建立方程式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计算得来的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；而是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通过最笨拙的方法挨个尝试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lvl="1" indent="-357188" algn="just" latinLnBrk="0" hangingPunct="0">
              <a:spcAft>
                <a:spcPts val="6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想要挨个的尝试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需要一个范围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让计算机帮我们在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100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~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200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之间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挨个的尝试一下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哪一个数字符合上述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问题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的条件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34375739-0E3C-45E3-89AC-FCF130D9DE43}"/>
              </a:ext>
            </a:extLst>
          </p:cNvPr>
          <p:cNvSpPr/>
          <p:nvPr/>
        </p:nvSpPr>
        <p:spPr>
          <a:xfrm>
            <a:off x="3308279" y="4716000"/>
            <a:ext cx="690716" cy="5472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3378EB-8888-4EA5-A841-DD5C15C4FB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4933" y="2055100"/>
            <a:ext cx="4618022" cy="249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8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14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905000" y="1727461"/>
            <a:ext cx="60102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algn="just" latinLnBrk="0" hangingPunct="0">
              <a:spcAft>
                <a:spcPts val="18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甲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乙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丙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丁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个人加工零件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加工的总零件数为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370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如果甲加工的零件数多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如果乙加工的零件数少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如果丙加工的零件数乘以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如果丁加工的零件数除以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则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个人加工的零件数就相等啦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求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个人加工的零件个数分别是多少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2443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 b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08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1258947" y="1139664"/>
            <a:ext cx="9499690" cy="54896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ForDemo1{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x =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370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x++){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if((x-10) + (x+20) + (x/2) + (x*2) == 370){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甲加工的零件数为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:"+(x-10));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乙加工的零件数为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:"+(x+20));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丙加工的零件数为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:"+(x/2));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丁加工的零件数为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:"+(x*2));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1600"/>
              </a:lnSpc>
            </a:pPr>
            <a:endParaRPr lang="en-US" altLang="zh-TW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ForDemo1-2{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可读性  健壮性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严谨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 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优化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结构 冗余 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效率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内存 复用性 可扩展性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x =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45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95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x++){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if((x-10) + (x+20) + (x/2) + (x*2) == 370){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甲加工的零件数为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:"+(x-10));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乙加工的零件数为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:"+(x+20));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丙加工的零件数为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:"+(x/2));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丁加工的零件数为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:"+(x*2));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600"/>
              </a:lnSpc>
            </a:pPr>
            <a:endParaRPr lang="zh-TW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循环结构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980F34BF-BC8F-4437-8F9D-769B19F53C94}"/>
              </a:ext>
            </a:extLst>
          </p:cNvPr>
          <p:cNvSpPr/>
          <p:nvPr/>
        </p:nvSpPr>
        <p:spPr>
          <a:xfrm>
            <a:off x="576000" y="1296000"/>
            <a:ext cx="648000" cy="222825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5FB69B5-1BA1-4E29-B55F-DBFA4A7EE2FC}"/>
              </a:ext>
            </a:extLst>
          </p:cNvPr>
          <p:cNvSpPr/>
          <p:nvPr/>
        </p:nvSpPr>
        <p:spPr>
          <a:xfrm>
            <a:off x="1476000" y="1494000"/>
            <a:ext cx="690716" cy="183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A77767BE-9B4F-41E6-87D4-E05808275ECE}"/>
              </a:ext>
            </a:extLst>
          </p:cNvPr>
          <p:cNvSpPr/>
          <p:nvPr/>
        </p:nvSpPr>
        <p:spPr>
          <a:xfrm>
            <a:off x="2405665" y="1692000"/>
            <a:ext cx="690716" cy="144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603C67-BFDB-400B-8C80-D27F1FCB2C92}"/>
              </a:ext>
            </a:extLst>
          </p:cNvPr>
          <p:cNvSpPr/>
          <p:nvPr/>
        </p:nvSpPr>
        <p:spPr>
          <a:xfrm>
            <a:off x="2952751" y="308667"/>
            <a:ext cx="8362950" cy="830997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甲、乙、丙、丁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个人加工零件，加工的总零件数为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370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个，如果甲加工的零件数多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，如果乙加工的零件数少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，如果丙加工的零件数乘以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，如果丁加工的零件数除以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，则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个人加工的零件数就相等啦，求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个人加工的零件个数分别是多少？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75C2971B-823F-417A-B811-3F432C38FA61}"/>
              </a:ext>
            </a:extLst>
          </p:cNvPr>
          <p:cNvSpPr/>
          <p:nvPr/>
        </p:nvSpPr>
        <p:spPr>
          <a:xfrm>
            <a:off x="576000" y="3953517"/>
            <a:ext cx="648000" cy="24408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8C2D1E4D-88DD-4406-BB44-B4D2905DAF67}"/>
              </a:ext>
            </a:extLst>
          </p:cNvPr>
          <p:cNvSpPr/>
          <p:nvPr/>
        </p:nvSpPr>
        <p:spPr>
          <a:xfrm>
            <a:off x="1476000" y="4151517"/>
            <a:ext cx="690716" cy="203025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A761BA66-10DF-40DC-9B3F-E0B5E5E58393}"/>
              </a:ext>
            </a:extLst>
          </p:cNvPr>
          <p:cNvSpPr/>
          <p:nvPr/>
        </p:nvSpPr>
        <p:spPr>
          <a:xfrm>
            <a:off x="2405665" y="4535829"/>
            <a:ext cx="690716" cy="143638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FE7908CE-D5B9-4905-9410-511E2F871DB9}"/>
              </a:ext>
            </a:extLst>
          </p:cNvPr>
          <p:cNvSpPr/>
          <p:nvPr/>
        </p:nvSpPr>
        <p:spPr>
          <a:xfrm>
            <a:off x="3319200" y="1890000"/>
            <a:ext cx="690716" cy="102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左中括弧 23">
            <a:extLst>
              <a:ext uri="{FF2B5EF4-FFF2-40B4-BE49-F238E27FC236}">
                <a16:creationId xmlns:a16="http://schemas.microsoft.com/office/drawing/2014/main" id="{F7C50EEB-352B-4F02-9F0A-FD3AFB7E70C8}"/>
              </a:ext>
            </a:extLst>
          </p:cNvPr>
          <p:cNvSpPr/>
          <p:nvPr/>
        </p:nvSpPr>
        <p:spPr>
          <a:xfrm>
            <a:off x="3319200" y="4741023"/>
            <a:ext cx="690716" cy="102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C3D69921-5345-4D96-A4E3-DA1B32AD9D91}"/>
              </a:ext>
            </a:extLst>
          </p:cNvPr>
          <p:cNvSpPr txBox="1"/>
          <p:nvPr/>
        </p:nvSpPr>
        <p:spPr>
          <a:xfrm>
            <a:off x="674505" y="3684369"/>
            <a:ext cx="10815494" cy="30641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问题解决思路</a:t>
            </a:r>
          </a:p>
          <a:p>
            <a:pPr marL="536575" lvl="1" indent="-357188" algn="just" latinLnBrk="0" hangingPunct="0">
              <a:spcAft>
                <a:spcPts val="6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设</a:t>
            </a:r>
            <a:r>
              <a:rPr lang="zh-CN" altLang="en-US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4</a:t>
            </a:r>
            <a:r>
              <a:rPr lang="zh-TW" altLang="en-US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个人相等时的数为</a:t>
            </a:r>
            <a:r>
              <a:rPr lang="zh-TW" altLang="en-US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x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lvl="1" indent="-357188" algn="just" latinLnBrk="0" hangingPunct="0">
              <a:spcAft>
                <a:spcPts val="6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则</a:t>
            </a:r>
            <a:r>
              <a:rPr lang="zh-TW" altLang="en-US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(x-10)</a:t>
            </a:r>
            <a:r>
              <a:rPr lang="en-US" altLang="zh-CN" sz="12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+</a:t>
            </a:r>
            <a:r>
              <a:rPr lang="en-US" altLang="zh-CN" sz="12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(x+20)</a:t>
            </a:r>
            <a:r>
              <a:rPr lang="en-US" altLang="zh-CN" sz="12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+</a:t>
            </a:r>
            <a:r>
              <a:rPr lang="en-US" altLang="zh-CN" sz="12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(x/2)</a:t>
            </a:r>
            <a:r>
              <a:rPr lang="en-US" altLang="zh-CN" sz="12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+</a:t>
            </a:r>
            <a:r>
              <a:rPr lang="en-US" altLang="zh-CN" sz="12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(x*2)</a:t>
            </a:r>
            <a:r>
              <a:rPr lang="en-US" altLang="zh-CN" sz="12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==</a:t>
            </a:r>
            <a:r>
              <a:rPr lang="en-US" altLang="zh-CN" sz="12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370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lvl="1" indent="-357188" algn="just" latinLnBrk="0" hangingPunct="0">
              <a:spcAft>
                <a:spcPts val="6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计算机想要找到</a:t>
            </a:r>
            <a:r>
              <a:rPr lang="zh-TW" altLang="en-US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x</a:t>
            </a:r>
            <a:r>
              <a:rPr lang="zh-TW" altLang="en-US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的值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不是通过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建立方程式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计算得来的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；而是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通过最笨拙的方法挨个尝试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lvl="1" indent="-357188" algn="just" latinLnBrk="0" hangingPunct="0">
              <a:spcAft>
                <a:spcPts val="6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想要挨个的尝试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需要一个范围</a:t>
            </a:r>
            <a:r>
              <a:rPr lang="zh-CN" altLang="en-US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让计算机帮我们在</a:t>
            </a:r>
            <a:r>
              <a:rPr lang="zh-TW" altLang="en-US" sz="12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</a:t>
            </a:r>
            <a:r>
              <a:rPr lang="zh-TW" altLang="en-US" sz="12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~</a:t>
            </a:r>
            <a:r>
              <a:rPr lang="zh-TW" altLang="en-US" sz="12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37</a:t>
            </a:r>
            <a:r>
              <a:rPr lang="en-US" altLang="zh-CN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0</a:t>
            </a:r>
            <a:r>
              <a:rPr lang="zh-TW" altLang="en-US" sz="12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之间</a:t>
            </a:r>
            <a:r>
              <a:rPr lang="zh-TW" altLang="en-US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挨个的尝试一下</a:t>
            </a:r>
            <a:r>
              <a:rPr lang="zh-TW" altLang="en-US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哪一个数字符合上述</a:t>
            </a:r>
            <a:r>
              <a:rPr lang="zh-TW" altLang="en-US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问题</a:t>
            </a:r>
            <a:r>
              <a:rPr lang="zh-CN" altLang="en-US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的条件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B89D38-76A4-471E-B601-EA4999EEFA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0626" y="2982864"/>
            <a:ext cx="5139373" cy="356646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E385AB-200B-4D70-803A-BF71440241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88136" y="1412806"/>
            <a:ext cx="3401863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3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6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9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2" dur="10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5" dur="1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500"/>
                            </p:stCondLst>
                            <p:childTnLst>
                              <p:par>
                                <p:cTn id="1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000"/>
                            </p:stCondLst>
                            <p:childTnLst>
                              <p:par>
                                <p:cTn id="1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00"/>
                            </p:stCondLst>
                            <p:childTnLst>
                              <p:par>
                                <p:cTn id="2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500"/>
                            </p:stCondLst>
                            <p:childTnLst>
                              <p:par>
                                <p:cTn id="2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14" grpId="0" animBg="1"/>
      <p:bldP spid="15" grpId="0" animBg="1"/>
      <p:bldP spid="19" grpId="0" animBg="1"/>
      <p:bldP spid="20" grpId="0" animBg="1"/>
      <p:bldP spid="23" grpId="0" animBg="1"/>
      <p:bldP spid="24" grpId="0" animBg="1"/>
      <p:bldP spid="22" grpId="0" animBg="1"/>
      <p:bldP spid="22" grpId="1" build="allAtOnce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914525" y="1965586"/>
            <a:ext cx="526732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algn="just" latinLnBrk="0" hangingPunct="0"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鸡兔同笼问题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6700" lvl="0" algn="just" latinLnBrk="0" hangingPunct="0">
              <a:spcAft>
                <a:spcPts val="180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小鸡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小兔子关在同一个笼子里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小鸡两只脚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小兔子四只脚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小鸡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小兔子总数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50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脚的总数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160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求小鸡和小兔子各多少只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2443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 b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212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1258947" y="1139664"/>
            <a:ext cx="9499690" cy="54896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9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ForDemo2{</a:t>
            </a:r>
          </a:p>
          <a:p>
            <a:pPr>
              <a:lnSpc>
                <a:spcPts val="19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9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x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50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x++){</a:t>
            </a:r>
          </a:p>
          <a:p>
            <a:pPr>
              <a:lnSpc>
                <a:spcPts val="19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if(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x*2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(50-x)*4 ==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160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9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小鸡的个数为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"+x);</a:t>
            </a:r>
          </a:p>
          <a:p>
            <a:pPr>
              <a:lnSpc>
                <a:spcPts val="19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小兔子个数为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"+(50-x));</a:t>
            </a:r>
          </a:p>
          <a:p>
            <a:pPr>
              <a:lnSpc>
                <a:spcPts val="19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19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9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9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循环结构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980F34BF-BC8F-4437-8F9D-769B19F53C94}"/>
              </a:ext>
            </a:extLst>
          </p:cNvPr>
          <p:cNvSpPr/>
          <p:nvPr/>
        </p:nvSpPr>
        <p:spPr>
          <a:xfrm>
            <a:off x="576000" y="1314000"/>
            <a:ext cx="648000" cy="216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5FB69B5-1BA1-4E29-B55F-DBFA4A7EE2FC}"/>
              </a:ext>
            </a:extLst>
          </p:cNvPr>
          <p:cNvSpPr/>
          <p:nvPr/>
        </p:nvSpPr>
        <p:spPr>
          <a:xfrm>
            <a:off x="1476000" y="1566000"/>
            <a:ext cx="690716" cy="169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A77767BE-9B4F-41E6-87D4-E05808275ECE}"/>
              </a:ext>
            </a:extLst>
          </p:cNvPr>
          <p:cNvSpPr/>
          <p:nvPr/>
        </p:nvSpPr>
        <p:spPr>
          <a:xfrm>
            <a:off x="2405665" y="1782000"/>
            <a:ext cx="690716" cy="124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603C67-BFDB-400B-8C80-D27F1FCB2C92}"/>
              </a:ext>
            </a:extLst>
          </p:cNvPr>
          <p:cNvSpPr/>
          <p:nvPr/>
        </p:nvSpPr>
        <p:spPr>
          <a:xfrm>
            <a:off x="2952751" y="308667"/>
            <a:ext cx="8362950" cy="830997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鸡兔同笼问题</a:t>
            </a:r>
            <a:b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小鸡、小兔子关在同一个笼子里，小鸡两只脚，小兔子四只脚，小鸡和小兔子总数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50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只，脚的总数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160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只，求小鸡和小兔子各多少只？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FE7908CE-D5B9-4905-9410-511E2F871DB9}"/>
              </a:ext>
            </a:extLst>
          </p:cNvPr>
          <p:cNvSpPr/>
          <p:nvPr/>
        </p:nvSpPr>
        <p:spPr>
          <a:xfrm>
            <a:off x="3319200" y="2016000"/>
            <a:ext cx="690716" cy="75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C3D69921-5345-4D96-A4E3-DA1B32AD9D91}"/>
              </a:ext>
            </a:extLst>
          </p:cNvPr>
          <p:cNvSpPr txBox="1"/>
          <p:nvPr/>
        </p:nvSpPr>
        <p:spPr>
          <a:xfrm>
            <a:off x="1342652" y="3841643"/>
            <a:ext cx="8560357" cy="186204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问题解决思路</a:t>
            </a:r>
          </a:p>
          <a:p>
            <a:pPr marL="536575" lvl="1" indent="-357188" algn="just" latinLnBrk="0" hangingPunct="0">
              <a:spcAft>
                <a:spcPts val="6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设小鸡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x 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只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，则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小兔子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(50-x)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只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lvl="1" indent="-357188" algn="just" latinLnBrk="0" hangingPunct="0">
              <a:spcAft>
                <a:spcPts val="6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x*2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+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(50-x)*4 ==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160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lvl="1" indent="-357188" algn="just" latinLnBrk="0" hangingPunct="0">
              <a:spcAft>
                <a:spcPts val="6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给计算机一个范围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挨个尝试某一个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x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满足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上述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的条件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A678AE-9C28-41CD-B6EF-1313F733A1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2885" y="2772000"/>
            <a:ext cx="3863360" cy="24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14" grpId="0" animBg="1"/>
      <p:bldP spid="23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5E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자유형 68"/>
          <p:cNvSpPr/>
          <p:nvPr/>
        </p:nvSpPr>
        <p:spPr>
          <a:xfrm>
            <a:off x="1759196" y="650562"/>
            <a:ext cx="10432805" cy="5486676"/>
          </a:xfrm>
          <a:custGeom>
            <a:avLst/>
            <a:gdLst>
              <a:gd name="connsiteX0" fmla="*/ 10432805 w 10432805"/>
              <a:gd name="connsiteY0" fmla="*/ 0 h 5486676"/>
              <a:gd name="connsiteX1" fmla="*/ 10432805 w 10432805"/>
              <a:gd name="connsiteY1" fmla="*/ 5486676 h 5486676"/>
              <a:gd name="connsiteX2" fmla="*/ 568362 w 10432805"/>
              <a:gd name="connsiteY2" fmla="*/ 5451061 h 5486676"/>
              <a:gd name="connsiteX3" fmla="*/ 0 w 10432805"/>
              <a:gd name="connsiteY3" fmla="*/ 1787583 h 5486676"/>
              <a:gd name="connsiteX4" fmla="*/ 294594 w 10432805"/>
              <a:gd name="connsiteY4" fmla="*/ 1082052 h 5486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32805" h="5486676">
                <a:moveTo>
                  <a:pt x="10432805" y="0"/>
                </a:moveTo>
                <a:lnTo>
                  <a:pt x="10432805" y="5486676"/>
                </a:lnTo>
                <a:lnTo>
                  <a:pt x="568362" y="5451061"/>
                </a:lnTo>
                <a:lnTo>
                  <a:pt x="0" y="1787583"/>
                </a:lnTo>
                <a:lnTo>
                  <a:pt x="294594" y="10820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2900" y="6117624"/>
            <a:ext cx="11563350" cy="180000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1630025" y="6270024"/>
            <a:ext cx="276225" cy="587976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42900" y="6270024"/>
            <a:ext cx="276225" cy="587976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619125" y="5809724"/>
            <a:ext cx="1401926" cy="307900"/>
            <a:chOff x="1838576" y="4963427"/>
            <a:chExt cx="2038350" cy="447675"/>
          </a:xfrm>
        </p:grpSpPr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8C8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58459" y="5561267"/>
            <a:ext cx="1162562" cy="255329"/>
            <a:chOff x="1838576" y="4963427"/>
            <a:chExt cx="2038350" cy="447675"/>
          </a:xfrm>
        </p:grpSpPr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532041" y="15235"/>
            <a:ext cx="11097984" cy="910401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>
              <a:spcBef>
                <a:spcPts val="300"/>
              </a:spcBef>
            </a:pPr>
            <a:r>
              <a:rPr lang="zh-TW" altLang="en-US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第</a:t>
            </a:r>
            <a:r>
              <a:rPr lang="en-US" altLang="zh-TW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04</a:t>
            </a:r>
            <a:r>
              <a:rPr lang="zh-TW" altLang="en-US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章 </a:t>
            </a:r>
            <a:r>
              <a:rPr lang="en-US" altLang="zh-CN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Java</a:t>
            </a:r>
            <a:r>
              <a:rPr lang="zh-CN" altLang="en-US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语法结构</a:t>
            </a:r>
            <a:r>
              <a:rPr lang="en-US" altLang="zh-CN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(</a:t>
            </a:r>
            <a:r>
              <a:rPr lang="zh-CN" altLang="en-US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流程控制</a:t>
            </a:r>
            <a:r>
              <a:rPr lang="en-US" altLang="zh-CN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)</a:t>
            </a:r>
            <a:r>
              <a:rPr lang="zh-TW" altLang="en-US" sz="3600" b="1" dirty="0">
                <a:solidFill>
                  <a:prstClr val="white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　</a:t>
            </a:r>
            <a:r>
              <a:rPr lang="zh-TW" altLang="en-US" sz="4400" b="1" dirty="0">
                <a:solidFill>
                  <a:prstClr val="white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章节大纲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58275" y="1579259"/>
            <a:ext cx="1583728" cy="3952229"/>
            <a:chOff x="558275" y="1579259"/>
            <a:chExt cx="1583728" cy="3952229"/>
          </a:xfrm>
        </p:grpSpPr>
        <p:sp>
          <p:nvSpPr>
            <p:cNvPr id="55" name="사다리꼴 54"/>
            <p:cNvSpPr/>
            <p:nvPr/>
          </p:nvSpPr>
          <p:spPr>
            <a:xfrm rot="1320000">
              <a:off x="897907" y="2147897"/>
              <a:ext cx="45719" cy="1448112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다리꼴 56"/>
            <p:cNvSpPr/>
            <p:nvPr/>
          </p:nvSpPr>
          <p:spPr>
            <a:xfrm rot="1200000">
              <a:off x="965200" y="2189123"/>
              <a:ext cx="45719" cy="1408440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/>
            <p:cNvGrpSpPr/>
            <p:nvPr/>
          </p:nvGrpSpPr>
          <p:grpSpPr>
            <a:xfrm rot="20258602">
              <a:off x="1137192" y="1579259"/>
              <a:ext cx="1004811" cy="898759"/>
              <a:chOff x="1890246" y="2275280"/>
              <a:chExt cx="1489135" cy="1331965"/>
            </a:xfrm>
          </p:grpSpPr>
          <p:sp>
            <p:nvSpPr>
              <p:cNvPr id="12" name="Freeform 9"/>
              <p:cNvSpPr>
                <a:spLocks/>
              </p:cNvSpPr>
              <p:nvPr/>
            </p:nvSpPr>
            <p:spPr bwMode="auto">
              <a:xfrm flipH="1">
                <a:off x="2047418" y="2275280"/>
                <a:ext cx="785870" cy="785871"/>
              </a:xfrm>
              <a:custGeom>
                <a:avLst/>
                <a:gdLst>
                  <a:gd name="T0" fmla="*/ 0 w 2055"/>
                  <a:gd name="T1" fmla="*/ 935 h 2055"/>
                  <a:gd name="T2" fmla="*/ 794 w 2055"/>
                  <a:gd name="T3" fmla="*/ 144 h 2055"/>
                  <a:gd name="T4" fmla="*/ 832 w 2055"/>
                  <a:gd name="T5" fmla="*/ 110 h 2055"/>
                  <a:gd name="T6" fmla="*/ 916 w 2055"/>
                  <a:gd name="T7" fmla="*/ 55 h 2055"/>
                  <a:gd name="T8" fmla="*/ 1007 w 2055"/>
                  <a:gd name="T9" fmla="*/ 19 h 2055"/>
                  <a:gd name="T10" fmla="*/ 1102 w 2055"/>
                  <a:gd name="T11" fmla="*/ 0 h 2055"/>
                  <a:gd name="T12" fmla="*/ 1198 w 2055"/>
                  <a:gd name="T13" fmla="*/ 0 h 2055"/>
                  <a:gd name="T14" fmla="*/ 1293 w 2055"/>
                  <a:gd name="T15" fmla="*/ 19 h 2055"/>
                  <a:gd name="T16" fmla="*/ 1384 w 2055"/>
                  <a:gd name="T17" fmla="*/ 56 h 2055"/>
                  <a:gd name="T18" fmla="*/ 1467 w 2055"/>
                  <a:gd name="T19" fmla="*/ 111 h 2055"/>
                  <a:gd name="T20" fmla="*/ 1505 w 2055"/>
                  <a:gd name="T21" fmla="*/ 147 h 2055"/>
                  <a:gd name="T22" fmla="*/ 1909 w 2055"/>
                  <a:gd name="T23" fmla="*/ 554 h 2055"/>
                  <a:gd name="T24" fmla="*/ 1945 w 2055"/>
                  <a:gd name="T25" fmla="*/ 592 h 2055"/>
                  <a:gd name="T26" fmla="*/ 2000 w 2055"/>
                  <a:gd name="T27" fmla="*/ 675 h 2055"/>
                  <a:gd name="T28" fmla="*/ 2036 w 2055"/>
                  <a:gd name="T29" fmla="*/ 766 h 2055"/>
                  <a:gd name="T30" fmla="*/ 2055 w 2055"/>
                  <a:gd name="T31" fmla="*/ 861 h 2055"/>
                  <a:gd name="T32" fmla="*/ 2053 w 2055"/>
                  <a:gd name="T33" fmla="*/ 958 h 2055"/>
                  <a:gd name="T34" fmla="*/ 2035 w 2055"/>
                  <a:gd name="T35" fmla="*/ 1054 h 2055"/>
                  <a:gd name="T36" fmla="*/ 1999 w 2055"/>
                  <a:gd name="T37" fmla="*/ 1143 h 2055"/>
                  <a:gd name="T38" fmla="*/ 1943 w 2055"/>
                  <a:gd name="T39" fmla="*/ 1227 h 2055"/>
                  <a:gd name="T40" fmla="*/ 1908 w 2055"/>
                  <a:gd name="T41" fmla="*/ 1264 h 2055"/>
                  <a:gd name="T42" fmla="*/ 1113 w 2055"/>
                  <a:gd name="T43" fmla="*/ 2055 h 2055"/>
                  <a:gd name="T44" fmla="*/ 0 w 2055"/>
                  <a:gd name="T45" fmla="*/ 935 h 2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55" h="2055">
                    <a:moveTo>
                      <a:pt x="0" y="935"/>
                    </a:moveTo>
                    <a:lnTo>
                      <a:pt x="794" y="144"/>
                    </a:lnTo>
                    <a:lnTo>
                      <a:pt x="832" y="110"/>
                    </a:lnTo>
                    <a:lnTo>
                      <a:pt x="916" y="55"/>
                    </a:lnTo>
                    <a:lnTo>
                      <a:pt x="1007" y="19"/>
                    </a:lnTo>
                    <a:lnTo>
                      <a:pt x="1102" y="0"/>
                    </a:lnTo>
                    <a:lnTo>
                      <a:pt x="1198" y="0"/>
                    </a:lnTo>
                    <a:lnTo>
                      <a:pt x="1293" y="19"/>
                    </a:lnTo>
                    <a:lnTo>
                      <a:pt x="1384" y="56"/>
                    </a:lnTo>
                    <a:lnTo>
                      <a:pt x="1467" y="111"/>
                    </a:lnTo>
                    <a:lnTo>
                      <a:pt x="1505" y="147"/>
                    </a:lnTo>
                    <a:lnTo>
                      <a:pt x="1909" y="554"/>
                    </a:lnTo>
                    <a:lnTo>
                      <a:pt x="1945" y="592"/>
                    </a:lnTo>
                    <a:lnTo>
                      <a:pt x="2000" y="675"/>
                    </a:lnTo>
                    <a:lnTo>
                      <a:pt x="2036" y="766"/>
                    </a:lnTo>
                    <a:lnTo>
                      <a:pt x="2055" y="861"/>
                    </a:lnTo>
                    <a:lnTo>
                      <a:pt x="2053" y="958"/>
                    </a:lnTo>
                    <a:lnTo>
                      <a:pt x="2035" y="1054"/>
                    </a:lnTo>
                    <a:lnTo>
                      <a:pt x="1999" y="1143"/>
                    </a:lnTo>
                    <a:lnTo>
                      <a:pt x="1943" y="1227"/>
                    </a:lnTo>
                    <a:lnTo>
                      <a:pt x="1908" y="1264"/>
                    </a:lnTo>
                    <a:lnTo>
                      <a:pt x="1113" y="2055"/>
                    </a:lnTo>
                    <a:lnTo>
                      <a:pt x="0" y="935"/>
                    </a:lnTo>
                    <a:close/>
                  </a:path>
                </a:pathLst>
              </a:custGeom>
              <a:solidFill>
                <a:srgbClr val="363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 flipH="1">
                <a:off x="2539590" y="2755981"/>
                <a:ext cx="669997" cy="678029"/>
              </a:xfrm>
              <a:custGeom>
                <a:avLst/>
                <a:gdLst>
                  <a:gd name="T0" fmla="*/ 190 w 1751"/>
                  <a:gd name="T1" fmla="*/ 1526 h 1774"/>
                  <a:gd name="T2" fmla="*/ 101 w 1751"/>
                  <a:gd name="T3" fmla="*/ 1404 h 1774"/>
                  <a:gd name="T4" fmla="*/ 39 w 1751"/>
                  <a:gd name="T5" fmla="*/ 1269 h 1774"/>
                  <a:gd name="T6" fmla="*/ 6 w 1751"/>
                  <a:gd name="T7" fmla="*/ 1126 h 1774"/>
                  <a:gd name="T8" fmla="*/ 2 w 1751"/>
                  <a:gd name="T9" fmla="*/ 979 h 1774"/>
                  <a:gd name="T10" fmla="*/ 25 w 1751"/>
                  <a:gd name="T11" fmla="*/ 834 h 1774"/>
                  <a:gd name="T12" fmla="*/ 75 w 1751"/>
                  <a:gd name="T13" fmla="*/ 693 h 1774"/>
                  <a:gd name="T14" fmla="*/ 154 w 1751"/>
                  <a:gd name="T15" fmla="*/ 563 h 1774"/>
                  <a:gd name="T16" fmla="*/ 232 w 1751"/>
                  <a:gd name="T17" fmla="*/ 474 h 1774"/>
                  <a:gd name="T18" fmla="*/ 355 w 1751"/>
                  <a:gd name="T19" fmla="*/ 373 h 1774"/>
                  <a:gd name="T20" fmla="*/ 539 w 1751"/>
                  <a:gd name="T21" fmla="*/ 284 h 1774"/>
                  <a:gd name="T22" fmla="*/ 735 w 1751"/>
                  <a:gd name="T23" fmla="*/ 246 h 1774"/>
                  <a:gd name="T24" fmla="*/ 932 w 1751"/>
                  <a:gd name="T25" fmla="*/ 259 h 1774"/>
                  <a:gd name="T26" fmla="*/ 1231 w 1751"/>
                  <a:gd name="T27" fmla="*/ 22 h 1774"/>
                  <a:gd name="T28" fmla="*/ 1272 w 1751"/>
                  <a:gd name="T29" fmla="*/ 0 h 1774"/>
                  <a:gd name="T30" fmla="*/ 1328 w 1751"/>
                  <a:gd name="T31" fmla="*/ 10 h 1774"/>
                  <a:gd name="T32" fmla="*/ 1730 w 1751"/>
                  <a:gd name="T33" fmla="*/ 413 h 1774"/>
                  <a:gd name="T34" fmla="*/ 1751 w 1751"/>
                  <a:gd name="T35" fmla="*/ 454 h 1774"/>
                  <a:gd name="T36" fmla="*/ 1740 w 1751"/>
                  <a:gd name="T37" fmla="*/ 510 h 1774"/>
                  <a:gd name="T38" fmla="*/ 1492 w 1751"/>
                  <a:gd name="T39" fmla="*/ 756 h 1774"/>
                  <a:gd name="T40" fmla="*/ 1527 w 1751"/>
                  <a:gd name="T41" fmla="*/ 910 h 1774"/>
                  <a:gd name="T42" fmla="*/ 1521 w 1751"/>
                  <a:gd name="T43" fmla="*/ 1119 h 1774"/>
                  <a:gd name="T44" fmla="*/ 1458 w 1751"/>
                  <a:gd name="T45" fmla="*/ 1322 h 1774"/>
                  <a:gd name="T46" fmla="*/ 1338 w 1751"/>
                  <a:gd name="T47" fmla="*/ 1505 h 1774"/>
                  <a:gd name="T48" fmla="*/ 1270 w 1751"/>
                  <a:gd name="T49" fmla="*/ 1574 h 1774"/>
                  <a:gd name="T50" fmla="*/ 1145 w 1751"/>
                  <a:gd name="T51" fmla="*/ 1666 h 1774"/>
                  <a:gd name="T52" fmla="*/ 1008 w 1751"/>
                  <a:gd name="T53" fmla="*/ 1729 h 1774"/>
                  <a:gd name="T54" fmla="*/ 864 w 1751"/>
                  <a:gd name="T55" fmla="*/ 1765 h 1774"/>
                  <a:gd name="T56" fmla="*/ 717 w 1751"/>
                  <a:gd name="T57" fmla="*/ 1774 h 1774"/>
                  <a:gd name="T58" fmla="*/ 573 w 1751"/>
                  <a:gd name="T59" fmla="*/ 1754 h 1774"/>
                  <a:gd name="T60" fmla="*/ 434 w 1751"/>
                  <a:gd name="T61" fmla="*/ 1706 h 1774"/>
                  <a:gd name="T62" fmla="*/ 304 w 1751"/>
                  <a:gd name="T63" fmla="*/ 1630 h 1774"/>
                  <a:gd name="T64" fmla="*/ 218 w 1751"/>
                  <a:gd name="T65" fmla="*/ 1555 h 1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51" h="1774">
                    <a:moveTo>
                      <a:pt x="218" y="1555"/>
                    </a:moveTo>
                    <a:lnTo>
                      <a:pt x="190" y="1526"/>
                    </a:lnTo>
                    <a:lnTo>
                      <a:pt x="141" y="1467"/>
                    </a:lnTo>
                    <a:lnTo>
                      <a:pt x="101" y="1404"/>
                    </a:lnTo>
                    <a:lnTo>
                      <a:pt x="67" y="1338"/>
                    </a:lnTo>
                    <a:lnTo>
                      <a:pt x="39" y="1269"/>
                    </a:lnTo>
                    <a:lnTo>
                      <a:pt x="19" y="1198"/>
                    </a:lnTo>
                    <a:lnTo>
                      <a:pt x="6" y="1126"/>
                    </a:lnTo>
                    <a:lnTo>
                      <a:pt x="0" y="1053"/>
                    </a:lnTo>
                    <a:lnTo>
                      <a:pt x="2" y="979"/>
                    </a:lnTo>
                    <a:lnTo>
                      <a:pt x="9" y="906"/>
                    </a:lnTo>
                    <a:lnTo>
                      <a:pt x="25" y="834"/>
                    </a:lnTo>
                    <a:lnTo>
                      <a:pt x="46" y="763"/>
                    </a:lnTo>
                    <a:lnTo>
                      <a:pt x="75" y="693"/>
                    </a:lnTo>
                    <a:lnTo>
                      <a:pt x="111" y="626"/>
                    </a:lnTo>
                    <a:lnTo>
                      <a:pt x="154" y="563"/>
                    </a:lnTo>
                    <a:lnTo>
                      <a:pt x="205" y="503"/>
                    </a:lnTo>
                    <a:lnTo>
                      <a:pt x="232" y="474"/>
                    </a:lnTo>
                    <a:lnTo>
                      <a:pt x="271" y="436"/>
                    </a:lnTo>
                    <a:lnTo>
                      <a:pt x="355" y="373"/>
                    </a:lnTo>
                    <a:lnTo>
                      <a:pt x="445" y="323"/>
                    </a:lnTo>
                    <a:lnTo>
                      <a:pt x="539" y="284"/>
                    </a:lnTo>
                    <a:lnTo>
                      <a:pt x="635" y="259"/>
                    </a:lnTo>
                    <a:lnTo>
                      <a:pt x="735" y="246"/>
                    </a:lnTo>
                    <a:lnTo>
                      <a:pt x="834" y="246"/>
                    </a:lnTo>
                    <a:lnTo>
                      <a:pt x="932" y="259"/>
                    </a:lnTo>
                    <a:lnTo>
                      <a:pt x="981" y="272"/>
                    </a:lnTo>
                    <a:lnTo>
                      <a:pt x="1231" y="22"/>
                    </a:lnTo>
                    <a:lnTo>
                      <a:pt x="1244" y="12"/>
                    </a:lnTo>
                    <a:lnTo>
                      <a:pt x="1272" y="0"/>
                    </a:lnTo>
                    <a:lnTo>
                      <a:pt x="1301" y="0"/>
                    </a:lnTo>
                    <a:lnTo>
                      <a:pt x="1328" y="10"/>
                    </a:lnTo>
                    <a:lnTo>
                      <a:pt x="1339" y="20"/>
                    </a:lnTo>
                    <a:lnTo>
                      <a:pt x="1730" y="413"/>
                    </a:lnTo>
                    <a:lnTo>
                      <a:pt x="1740" y="426"/>
                    </a:lnTo>
                    <a:lnTo>
                      <a:pt x="1751" y="454"/>
                    </a:lnTo>
                    <a:lnTo>
                      <a:pt x="1751" y="482"/>
                    </a:lnTo>
                    <a:lnTo>
                      <a:pt x="1740" y="510"/>
                    </a:lnTo>
                    <a:lnTo>
                      <a:pt x="1728" y="521"/>
                    </a:lnTo>
                    <a:lnTo>
                      <a:pt x="1492" y="756"/>
                    </a:lnTo>
                    <a:lnTo>
                      <a:pt x="1508" y="806"/>
                    </a:lnTo>
                    <a:lnTo>
                      <a:pt x="1527" y="910"/>
                    </a:lnTo>
                    <a:lnTo>
                      <a:pt x="1529" y="1015"/>
                    </a:lnTo>
                    <a:lnTo>
                      <a:pt x="1521" y="1119"/>
                    </a:lnTo>
                    <a:lnTo>
                      <a:pt x="1496" y="1222"/>
                    </a:lnTo>
                    <a:lnTo>
                      <a:pt x="1458" y="1322"/>
                    </a:lnTo>
                    <a:lnTo>
                      <a:pt x="1404" y="1417"/>
                    </a:lnTo>
                    <a:lnTo>
                      <a:pt x="1338" y="1505"/>
                    </a:lnTo>
                    <a:lnTo>
                      <a:pt x="1299" y="1546"/>
                    </a:lnTo>
                    <a:lnTo>
                      <a:pt x="1270" y="1574"/>
                    </a:lnTo>
                    <a:lnTo>
                      <a:pt x="1208" y="1623"/>
                    </a:lnTo>
                    <a:lnTo>
                      <a:pt x="1145" y="1666"/>
                    </a:lnTo>
                    <a:lnTo>
                      <a:pt x="1077" y="1700"/>
                    </a:lnTo>
                    <a:lnTo>
                      <a:pt x="1008" y="1729"/>
                    </a:lnTo>
                    <a:lnTo>
                      <a:pt x="938" y="1751"/>
                    </a:lnTo>
                    <a:lnTo>
                      <a:pt x="864" y="1765"/>
                    </a:lnTo>
                    <a:lnTo>
                      <a:pt x="791" y="1774"/>
                    </a:lnTo>
                    <a:lnTo>
                      <a:pt x="717" y="1774"/>
                    </a:lnTo>
                    <a:lnTo>
                      <a:pt x="645" y="1768"/>
                    </a:lnTo>
                    <a:lnTo>
                      <a:pt x="573" y="1754"/>
                    </a:lnTo>
                    <a:lnTo>
                      <a:pt x="503" y="1734"/>
                    </a:lnTo>
                    <a:lnTo>
                      <a:pt x="434" y="1706"/>
                    </a:lnTo>
                    <a:lnTo>
                      <a:pt x="368" y="1672"/>
                    </a:lnTo>
                    <a:lnTo>
                      <a:pt x="304" y="1630"/>
                    </a:lnTo>
                    <a:lnTo>
                      <a:pt x="245" y="1581"/>
                    </a:lnTo>
                    <a:lnTo>
                      <a:pt x="218" y="1555"/>
                    </a:lnTo>
                    <a:lnTo>
                      <a:pt x="218" y="155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 flipH="1">
                <a:off x="2305550" y="2529971"/>
                <a:ext cx="1073831" cy="1077274"/>
              </a:xfrm>
              <a:custGeom>
                <a:avLst/>
                <a:gdLst>
                  <a:gd name="T0" fmla="*/ 0 w 2810"/>
                  <a:gd name="T1" fmla="*/ 583 h 2815"/>
                  <a:gd name="T2" fmla="*/ 80 w 2810"/>
                  <a:gd name="T3" fmla="*/ 507 h 2815"/>
                  <a:gd name="T4" fmla="*/ 238 w 2810"/>
                  <a:gd name="T5" fmla="*/ 374 h 2815"/>
                  <a:gd name="T6" fmla="*/ 399 w 2810"/>
                  <a:gd name="T7" fmla="*/ 262 h 2815"/>
                  <a:gd name="T8" fmla="*/ 562 w 2810"/>
                  <a:gd name="T9" fmla="*/ 171 h 2815"/>
                  <a:gd name="T10" fmla="*/ 725 w 2810"/>
                  <a:gd name="T11" fmla="*/ 101 h 2815"/>
                  <a:gd name="T12" fmla="*/ 887 w 2810"/>
                  <a:gd name="T13" fmla="*/ 49 h 2815"/>
                  <a:gd name="T14" fmla="*/ 1047 w 2810"/>
                  <a:gd name="T15" fmla="*/ 16 h 2815"/>
                  <a:gd name="T16" fmla="*/ 1207 w 2810"/>
                  <a:gd name="T17" fmla="*/ 0 h 2815"/>
                  <a:gd name="T18" fmla="*/ 1363 w 2810"/>
                  <a:gd name="T19" fmla="*/ 1 h 2815"/>
                  <a:gd name="T20" fmla="*/ 1515 w 2810"/>
                  <a:gd name="T21" fmla="*/ 18 h 2815"/>
                  <a:gd name="T22" fmla="*/ 1663 w 2810"/>
                  <a:gd name="T23" fmla="*/ 50 h 2815"/>
                  <a:gd name="T24" fmla="*/ 1806 w 2810"/>
                  <a:gd name="T25" fmla="*/ 95 h 2815"/>
                  <a:gd name="T26" fmla="*/ 1943 w 2810"/>
                  <a:gd name="T27" fmla="*/ 155 h 2815"/>
                  <a:gd name="T28" fmla="*/ 2072 w 2810"/>
                  <a:gd name="T29" fmla="*/ 226 h 2815"/>
                  <a:gd name="T30" fmla="*/ 2195 w 2810"/>
                  <a:gd name="T31" fmla="*/ 311 h 2815"/>
                  <a:gd name="T32" fmla="*/ 2307 w 2810"/>
                  <a:gd name="T33" fmla="*/ 404 h 2815"/>
                  <a:gd name="T34" fmla="*/ 2412 w 2810"/>
                  <a:gd name="T35" fmla="*/ 509 h 2815"/>
                  <a:gd name="T36" fmla="*/ 2506 w 2810"/>
                  <a:gd name="T37" fmla="*/ 623 h 2815"/>
                  <a:gd name="T38" fmla="*/ 2588 w 2810"/>
                  <a:gd name="T39" fmla="*/ 746 h 2815"/>
                  <a:gd name="T40" fmla="*/ 2660 w 2810"/>
                  <a:gd name="T41" fmla="*/ 875 h 2815"/>
                  <a:gd name="T42" fmla="*/ 2717 w 2810"/>
                  <a:gd name="T43" fmla="*/ 1012 h 2815"/>
                  <a:gd name="T44" fmla="*/ 2764 w 2810"/>
                  <a:gd name="T45" fmla="*/ 1156 h 2815"/>
                  <a:gd name="T46" fmla="*/ 2794 w 2810"/>
                  <a:gd name="T47" fmla="*/ 1304 h 2815"/>
                  <a:gd name="T48" fmla="*/ 2810 w 2810"/>
                  <a:gd name="T49" fmla="*/ 1457 h 2815"/>
                  <a:gd name="T50" fmla="*/ 2810 w 2810"/>
                  <a:gd name="T51" fmla="*/ 1612 h 2815"/>
                  <a:gd name="T52" fmla="*/ 2792 w 2810"/>
                  <a:gd name="T53" fmla="*/ 1771 h 2815"/>
                  <a:gd name="T54" fmla="*/ 2759 w 2810"/>
                  <a:gd name="T55" fmla="*/ 1932 h 2815"/>
                  <a:gd name="T56" fmla="*/ 2706 w 2810"/>
                  <a:gd name="T57" fmla="*/ 2093 h 2815"/>
                  <a:gd name="T58" fmla="*/ 2634 w 2810"/>
                  <a:gd name="T59" fmla="*/ 2256 h 2815"/>
                  <a:gd name="T60" fmla="*/ 2543 w 2810"/>
                  <a:gd name="T61" fmla="*/ 2417 h 2815"/>
                  <a:gd name="T62" fmla="*/ 2431 w 2810"/>
                  <a:gd name="T63" fmla="*/ 2578 h 2815"/>
                  <a:gd name="T64" fmla="*/ 2297 w 2810"/>
                  <a:gd name="T65" fmla="*/ 2737 h 2815"/>
                  <a:gd name="T66" fmla="*/ 2221 w 2810"/>
                  <a:gd name="T67" fmla="*/ 2815 h 2815"/>
                  <a:gd name="T68" fmla="*/ 0 w 2810"/>
                  <a:gd name="T69" fmla="*/ 583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10" h="2815">
                    <a:moveTo>
                      <a:pt x="0" y="583"/>
                    </a:moveTo>
                    <a:lnTo>
                      <a:pt x="80" y="507"/>
                    </a:lnTo>
                    <a:lnTo>
                      <a:pt x="238" y="374"/>
                    </a:lnTo>
                    <a:lnTo>
                      <a:pt x="399" y="262"/>
                    </a:lnTo>
                    <a:lnTo>
                      <a:pt x="562" y="171"/>
                    </a:lnTo>
                    <a:lnTo>
                      <a:pt x="725" y="101"/>
                    </a:lnTo>
                    <a:lnTo>
                      <a:pt x="887" y="49"/>
                    </a:lnTo>
                    <a:lnTo>
                      <a:pt x="1047" y="16"/>
                    </a:lnTo>
                    <a:lnTo>
                      <a:pt x="1207" y="0"/>
                    </a:lnTo>
                    <a:lnTo>
                      <a:pt x="1363" y="1"/>
                    </a:lnTo>
                    <a:lnTo>
                      <a:pt x="1515" y="18"/>
                    </a:lnTo>
                    <a:lnTo>
                      <a:pt x="1663" y="50"/>
                    </a:lnTo>
                    <a:lnTo>
                      <a:pt x="1806" y="95"/>
                    </a:lnTo>
                    <a:lnTo>
                      <a:pt x="1943" y="155"/>
                    </a:lnTo>
                    <a:lnTo>
                      <a:pt x="2072" y="226"/>
                    </a:lnTo>
                    <a:lnTo>
                      <a:pt x="2195" y="311"/>
                    </a:lnTo>
                    <a:lnTo>
                      <a:pt x="2307" y="404"/>
                    </a:lnTo>
                    <a:lnTo>
                      <a:pt x="2412" y="509"/>
                    </a:lnTo>
                    <a:lnTo>
                      <a:pt x="2506" y="623"/>
                    </a:lnTo>
                    <a:lnTo>
                      <a:pt x="2588" y="746"/>
                    </a:lnTo>
                    <a:lnTo>
                      <a:pt x="2660" y="875"/>
                    </a:lnTo>
                    <a:lnTo>
                      <a:pt x="2717" y="1012"/>
                    </a:lnTo>
                    <a:lnTo>
                      <a:pt x="2764" y="1156"/>
                    </a:lnTo>
                    <a:lnTo>
                      <a:pt x="2794" y="1304"/>
                    </a:lnTo>
                    <a:lnTo>
                      <a:pt x="2810" y="1457"/>
                    </a:lnTo>
                    <a:lnTo>
                      <a:pt x="2810" y="1612"/>
                    </a:lnTo>
                    <a:lnTo>
                      <a:pt x="2792" y="1771"/>
                    </a:lnTo>
                    <a:lnTo>
                      <a:pt x="2759" y="1932"/>
                    </a:lnTo>
                    <a:lnTo>
                      <a:pt x="2706" y="2093"/>
                    </a:lnTo>
                    <a:lnTo>
                      <a:pt x="2634" y="2256"/>
                    </a:lnTo>
                    <a:lnTo>
                      <a:pt x="2543" y="2417"/>
                    </a:lnTo>
                    <a:lnTo>
                      <a:pt x="2431" y="2578"/>
                    </a:lnTo>
                    <a:lnTo>
                      <a:pt x="2297" y="2737"/>
                    </a:lnTo>
                    <a:lnTo>
                      <a:pt x="2221" y="2815"/>
                    </a:lnTo>
                    <a:lnTo>
                      <a:pt x="0" y="583"/>
                    </a:lnTo>
                    <a:close/>
                  </a:path>
                </a:pathLst>
              </a:custGeom>
              <a:solidFill>
                <a:srgbClr val="363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6"/>
              <p:cNvSpPr>
                <a:spLocks/>
              </p:cNvSpPr>
              <p:nvPr/>
            </p:nvSpPr>
            <p:spPr bwMode="auto">
              <a:xfrm flipH="1">
                <a:off x="1890246" y="2539149"/>
                <a:ext cx="461197" cy="461197"/>
              </a:xfrm>
              <a:custGeom>
                <a:avLst/>
                <a:gdLst>
                  <a:gd name="T0" fmla="*/ 0 w 1205"/>
                  <a:gd name="T1" fmla="*/ 469 h 1206"/>
                  <a:gd name="T2" fmla="*/ 474 w 1205"/>
                  <a:gd name="T3" fmla="*/ 0 h 1206"/>
                  <a:gd name="T4" fmla="*/ 1110 w 1205"/>
                  <a:gd name="T5" fmla="*/ 641 h 1206"/>
                  <a:gd name="T6" fmla="*/ 1133 w 1205"/>
                  <a:gd name="T7" fmla="*/ 665 h 1206"/>
                  <a:gd name="T8" fmla="*/ 1169 w 1205"/>
                  <a:gd name="T9" fmla="*/ 720 h 1206"/>
                  <a:gd name="T10" fmla="*/ 1194 w 1205"/>
                  <a:gd name="T11" fmla="*/ 780 h 1206"/>
                  <a:gd name="T12" fmla="*/ 1205 w 1205"/>
                  <a:gd name="T13" fmla="*/ 844 h 1206"/>
                  <a:gd name="T14" fmla="*/ 1205 w 1205"/>
                  <a:gd name="T15" fmla="*/ 908 h 1206"/>
                  <a:gd name="T16" fmla="*/ 1194 w 1205"/>
                  <a:gd name="T17" fmla="*/ 970 h 1206"/>
                  <a:gd name="T18" fmla="*/ 1169 w 1205"/>
                  <a:gd name="T19" fmla="*/ 1031 h 1206"/>
                  <a:gd name="T20" fmla="*/ 1132 w 1205"/>
                  <a:gd name="T21" fmla="*/ 1087 h 1206"/>
                  <a:gd name="T22" fmla="*/ 1109 w 1205"/>
                  <a:gd name="T23" fmla="*/ 1111 h 1206"/>
                  <a:gd name="T24" fmla="*/ 1109 w 1205"/>
                  <a:gd name="T25" fmla="*/ 1111 h 1206"/>
                  <a:gd name="T26" fmla="*/ 1084 w 1205"/>
                  <a:gd name="T27" fmla="*/ 1134 h 1206"/>
                  <a:gd name="T28" fmla="*/ 1028 w 1205"/>
                  <a:gd name="T29" fmla="*/ 1170 h 1206"/>
                  <a:gd name="T30" fmla="*/ 968 w 1205"/>
                  <a:gd name="T31" fmla="*/ 1195 h 1206"/>
                  <a:gd name="T32" fmla="*/ 904 w 1205"/>
                  <a:gd name="T33" fmla="*/ 1206 h 1206"/>
                  <a:gd name="T34" fmla="*/ 841 w 1205"/>
                  <a:gd name="T35" fmla="*/ 1206 h 1206"/>
                  <a:gd name="T36" fmla="*/ 778 w 1205"/>
                  <a:gd name="T37" fmla="*/ 1195 h 1206"/>
                  <a:gd name="T38" fmla="*/ 717 w 1205"/>
                  <a:gd name="T39" fmla="*/ 1170 h 1206"/>
                  <a:gd name="T40" fmla="*/ 662 w 1205"/>
                  <a:gd name="T41" fmla="*/ 1133 h 1206"/>
                  <a:gd name="T42" fmla="*/ 638 w 1205"/>
                  <a:gd name="T43" fmla="*/ 1110 h 1206"/>
                  <a:gd name="T44" fmla="*/ 0 w 1205"/>
                  <a:gd name="T45" fmla="*/ 469 h 1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5" h="1206">
                    <a:moveTo>
                      <a:pt x="0" y="469"/>
                    </a:moveTo>
                    <a:lnTo>
                      <a:pt x="474" y="0"/>
                    </a:lnTo>
                    <a:lnTo>
                      <a:pt x="1110" y="641"/>
                    </a:lnTo>
                    <a:lnTo>
                      <a:pt x="1133" y="665"/>
                    </a:lnTo>
                    <a:lnTo>
                      <a:pt x="1169" y="720"/>
                    </a:lnTo>
                    <a:lnTo>
                      <a:pt x="1194" y="780"/>
                    </a:lnTo>
                    <a:lnTo>
                      <a:pt x="1205" y="844"/>
                    </a:lnTo>
                    <a:lnTo>
                      <a:pt x="1205" y="908"/>
                    </a:lnTo>
                    <a:lnTo>
                      <a:pt x="1194" y="970"/>
                    </a:lnTo>
                    <a:lnTo>
                      <a:pt x="1169" y="1031"/>
                    </a:lnTo>
                    <a:lnTo>
                      <a:pt x="1132" y="1087"/>
                    </a:lnTo>
                    <a:lnTo>
                      <a:pt x="1109" y="1111"/>
                    </a:lnTo>
                    <a:lnTo>
                      <a:pt x="1109" y="1111"/>
                    </a:lnTo>
                    <a:lnTo>
                      <a:pt x="1084" y="1134"/>
                    </a:lnTo>
                    <a:lnTo>
                      <a:pt x="1028" y="1170"/>
                    </a:lnTo>
                    <a:lnTo>
                      <a:pt x="968" y="1195"/>
                    </a:lnTo>
                    <a:lnTo>
                      <a:pt x="904" y="1206"/>
                    </a:lnTo>
                    <a:lnTo>
                      <a:pt x="841" y="1206"/>
                    </a:lnTo>
                    <a:lnTo>
                      <a:pt x="778" y="1195"/>
                    </a:lnTo>
                    <a:lnTo>
                      <a:pt x="717" y="1170"/>
                    </a:lnTo>
                    <a:lnTo>
                      <a:pt x="662" y="1133"/>
                    </a:lnTo>
                    <a:lnTo>
                      <a:pt x="638" y="1110"/>
                    </a:lnTo>
                    <a:lnTo>
                      <a:pt x="0" y="469"/>
                    </a:lnTo>
                    <a:close/>
                  </a:path>
                </a:pathLst>
              </a:custGeom>
              <a:solidFill>
                <a:srgbClr val="363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 flipH="1">
                <a:off x="1945320" y="2809901"/>
                <a:ext cx="126198" cy="126198"/>
              </a:xfrm>
              <a:custGeom>
                <a:avLst/>
                <a:gdLst>
                  <a:gd name="T0" fmla="*/ 164 w 330"/>
                  <a:gd name="T1" fmla="*/ 330 h 330"/>
                  <a:gd name="T2" fmla="*/ 199 w 330"/>
                  <a:gd name="T3" fmla="*/ 328 h 330"/>
                  <a:gd name="T4" fmla="*/ 258 w 330"/>
                  <a:gd name="T5" fmla="*/ 303 h 330"/>
                  <a:gd name="T6" fmla="*/ 302 w 330"/>
                  <a:gd name="T7" fmla="*/ 258 h 330"/>
                  <a:gd name="T8" fmla="*/ 327 w 330"/>
                  <a:gd name="T9" fmla="*/ 199 h 330"/>
                  <a:gd name="T10" fmla="*/ 330 w 330"/>
                  <a:gd name="T11" fmla="*/ 166 h 330"/>
                  <a:gd name="T12" fmla="*/ 327 w 330"/>
                  <a:gd name="T13" fmla="*/ 133 h 330"/>
                  <a:gd name="T14" fmla="*/ 302 w 330"/>
                  <a:gd name="T15" fmla="*/ 74 h 330"/>
                  <a:gd name="T16" fmla="*/ 258 w 330"/>
                  <a:gd name="T17" fmla="*/ 28 h 330"/>
                  <a:gd name="T18" fmla="*/ 199 w 330"/>
                  <a:gd name="T19" fmla="*/ 3 h 330"/>
                  <a:gd name="T20" fmla="*/ 164 w 330"/>
                  <a:gd name="T21" fmla="*/ 0 h 330"/>
                  <a:gd name="T22" fmla="*/ 131 w 330"/>
                  <a:gd name="T23" fmla="*/ 3 h 330"/>
                  <a:gd name="T24" fmla="*/ 72 w 330"/>
                  <a:gd name="T25" fmla="*/ 28 h 330"/>
                  <a:gd name="T26" fmla="*/ 27 w 330"/>
                  <a:gd name="T27" fmla="*/ 74 h 330"/>
                  <a:gd name="T28" fmla="*/ 3 w 330"/>
                  <a:gd name="T29" fmla="*/ 133 h 330"/>
                  <a:gd name="T30" fmla="*/ 0 w 330"/>
                  <a:gd name="T31" fmla="*/ 166 h 330"/>
                  <a:gd name="T32" fmla="*/ 3 w 330"/>
                  <a:gd name="T33" fmla="*/ 199 h 330"/>
                  <a:gd name="T34" fmla="*/ 27 w 330"/>
                  <a:gd name="T35" fmla="*/ 258 h 330"/>
                  <a:gd name="T36" fmla="*/ 72 w 330"/>
                  <a:gd name="T37" fmla="*/ 303 h 330"/>
                  <a:gd name="T38" fmla="*/ 131 w 330"/>
                  <a:gd name="T39" fmla="*/ 328 h 330"/>
                  <a:gd name="T40" fmla="*/ 164 w 330"/>
                  <a:gd name="T4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0" h="330">
                    <a:moveTo>
                      <a:pt x="164" y="330"/>
                    </a:moveTo>
                    <a:lnTo>
                      <a:pt x="199" y="328"/>
                    </a:lnTo>
                    <a:lnTo>
                      <a:pt x="258" y="303"/>
                    </a:lnTo>
                    <a:lnTo>
                      <a:pt x="302" y="258"/>
                    </a:lnTo>
                    <a:lnTo>
                      <a:pt x="327" y="199"/>
                    </a:lnTo>
                    <a:lnTo>
                      <a:pt x="330" y="166"/>
                    </a:lnTo>
                    <a:lnTo>
                      <a:pt x="327" y="133"/>
                    </a:lnTo>
                    <a:lnTo>
                      <a:pt x="302" y="74"/>
                    </a:lnTo>
                    <a:lnTo>
                      <a:pt x="258" y="28"/>
                    </a:lnTo>
                    <a:lnTo>
                      <a:pt x="199" y="3"/>
                    </a:lnTo>
                    <a:lnTo>
                      <a:pt x="164" y="0"/>
                    </a:lnTo>
                    <a:lnTo>
                      <a:pt x="131" y="3"/>
                    </a:lnTo>
                    <a:lnTo>
                      <a:pt x="72" y="28"/>
                    </a:lnTo>
                    <a:lnTo>
                      <a:pt x="27" y="74"/>
                    </a:lnTo>
                    <a:lnTo>
                      <a:pt x="3" y="133"/>
                    </a:lnTo>
                    <a:lnTo>
                      <a:pt x="0" y="166"/>
                    </a:lnTo>
                    <a:lnTo>
                      <a:pt x="3" y="199"/>
                    </a:lnTo>
                    <a:lnTo>
                      <a:pt x="27" y="258"/>
                    </a:lnTo>
                    <a:lnTo>
                      <a:pt x="72" y="303"/>
                    </a:lnTo>
                    <a:lnTo>
                      <a:pt x="131" y="328"/>
                    </a:lnTo>
                    <a:lnTo>
                      <a:pt x="164" y="33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66" name="사다리꼴 65"/>
            <p:cNvSpPr/>
            <p:nvPr/>
          </p:nvSpPr>
          <p:spPr>
            <a:xfrm rot="20640000">
              <a:off x="937982" y="3651640"/>
              <a:ext cx="99351" cy="1872000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다리꼴 66"/>
            <p:cNvSpPr/>
            <p:nvPr/>
          </p:nvSpPr>
          <p:spPr>
            <a:xfrm rot="20880000">
              <a:off x="780928" y="3685528"/>
              <a:ext cx="99351" cy="1805029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 flipH="1">
              <a:off x="558275" y="3497894"/>
              <a:ext cx="233011" cy="233011"/>
            </a:xfrm>
            <a:custGeom>
              <a:avLst/>
              <a:gdLst>
                <a:gd name="T0" fmla="*/ 452 w 904"/>
                <a:gd name="T1" fmla="*/ 903 h 903"/>
                <a:gd name="T2" fmla="*/ 498 w 904"/>
                <a:gd name="T3" fmla="*/ 901 h 903"/>
                <a:gd name="T4" fmla="*/ 586 w 904"/>
                <a:gd name="T5" fmla="*/ 883 h 903"/>
                <a:gd name="T6" fmla="*/ 667 w 904"/>
                <a:gd name="T7" fmla="*/ 850 h 903"/>
                <a:gd name="T8" fmla="*/ 740 w 904"/>
                <a:gd name="T9" fmla="*/ 801 h 903"/>
                <a:gd name="T10" fmla="*/ 800 w 904"/>
                <a:gd name="T11" fmla="*/ 739 h 903"/>
                <a:gd name="T12" fmla="*/ 849 w 904"/>
                <a:gd name="T13" fmla="*/ 667 h 903"/>
                <a:gd name="T14" fmla="*/ 884 w 904"/>
                <a:gd name="T15" fmla="*/ 586 h 903"/>
                <a:gd name="T16" fmla="*/ 901 w 904"/>
                <a:gd name="T17" fmla="*/ 498 h 903"/>
                <a:gd name="T18" fmla="*/ 904 w 904"/>
                <a:gd name="T19" fmla="*/ 451 h 903"/>
                <a:gd name="T20" fmla="*/ 901 w 904"/>
                <a:gd name="T21" fmla="*/ 405 h 903"/>
                <a:gd name="T22" fmla="*/ 884 w 904"/>
                <a:gd name="T23" fmla="*/ 317 h 903"/>
                <a:gd name="T24" fmla="*/ 849 w 904"/>
                <a:gd name="T25" fmla="*/ 236 h 903"/>
                <a:gd name="T26" fmla="*/ 800 w 904"/>
                <a:gd name="T27" fmla="*/ 164 h 903"/>
                <a:gd name="T28" fmla="*/ 740 w 904"/>
                <a:gd name="T29" fmla="*/ 102 h 903"/>
                <a:gd name="T30" fmla="*/ 667 w 904"/>
                <a:gd name="T31" fmla="*/ 53 h 903"/>
                <a:gd name="T32" fmla="*/ 586 w 904"/>
                <a:gd name="T33" fmla="*/ 19 h 903"/>
                <a:gd name="T34" fmla="*/ 498 w 904"/>
                <a:gd name="T35" fmla="*/ 2 h 903"/>
                <a:gd name="T36" fmla="*/ 452 w 904"/>
                <a:gd name="T37" fmla="*/ 0 h 903"/>
                <a:gd name="T38" fmla="*/ 406 w 904"/>
                <a:gd name="T39" fmla="*/ 2 h 903"/>
                <a:gd name="T40" fmla="*/ 318 w 904"/>
                <a:gd name="T41" fmla="*/ 19 h 903"/>
                <a:gd name="T42" fmla="*/ 236 w 904"/>
                <a:gd name="T43" fmla="*/ 53 h 903"/>
                <a:gd name="T44" fmla="*/ 164 w 904"/>
                <a:gd name="T45" fmla="*/ 102 h 903"/>
                <a:gd name="T46" fmla="*/ 104 w 904"/>
                <a:gd name="T47" fmla="*/ 164 h 903"/>
                <a:gd name="T48" fmla="*/ 55 w 904"/>
                <a:gd name="T49" fmla="*/ 236 h 903"/>
                <a:gd name="T50" fmla="*/ 20 w 904"/>
                <a:gd name="T51" fmla="*/ 317 h 903"/>
                <a:gd name="T52" fmla="*/ 1 w 904"/>
                <a:gd name="T53" fmla="*/ 405 h 903"/>
                <a:gd name="T54" fmla="*/ 0 w 904"/>
                <a:gd name="T55" fmla="*/ 451 h 903"/>
                <a:gd name="T56" fmla="*/ 1 w 904"/>
                <a:gd name="T57" fmla="*/ 498 h 903"/>
                <a:gd name="T58" fmla="*/ 20 w 904"/>
                <a:gd name="T59" fmla="*/ 586 h 903"/>
                <a:gd name="T60" fmla="*/ 55 w 904"/>
                <a:gd name="T61" fmla="*/ 667 h 903"/>
                <a:gd name="T62" fmla="*/ 104 w 904"/>
                <a:gd name="T63" fmla="*/ 739 h 903"/>
                <a:gd name="T64" fmla="*/ 164 w 904"/>
                <a:gd name="T65" fmla="*/ 801 h 903"/>
                <a:gd name="T66" fmla="*/ 236 w 904"/>
                <a:gd name="T67" fmla="*/ 850 h 903"/>
                <a:gd name="T68" fmla="*/ 318 w 904"/>
                <a:gd name="T69" fmla="*/ 883 h 903"/>
                <a:gd name="T70" fmla="*/ 406 w 904"/>
                <a:gd name="T71" fmla="*/ 901 h 903"/>
                <a:gd name="T72" fmla="*/ 452 w 904"/>
                <a:gd name="T73" fmla="*/ 90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903">
                  <a:moveTo>
                    <a:pt x="452" y="903"/>
                  </a:moveTo>
                  <a:lnTo>
                    <a:pt x="498" y="901"/>
                  </a:lnTo>
                  <a:lnTo>
                    <a:pt x="586" y="883"/>
                  </a:lnTo>
                  <a:lnTo>
                    <a:pt x="667" y="850"/>
                  </a:lnTo>
                  <a:lnTo>
                    <a:pt x="740" y="801"/>
                  </a:lnTo>
                  <a:lnTo>
                    <a:pt x="800" y="739"/>
                  </a:lnTo>
                  <a:lnTo>
                    <a:pt x="849" y="667"/>
                  </a:lnTo>
                  <a:lnTo>
                    <a:pt x="884" y="586"/>
                  </a:lnTo>
                  <a:lnTo>
                    <a:pt x="901" y="498"/>
                  </a:lnTo>
                  <a:lnTo>
                    <a:pt x="904" y="451"/>
                  </a:lnTo>
                  <a:lnTo>
                    <a:pt x="901" y="405"/>
                  </a:lnTo>
                  <a:lnTo>
                    <a:pt x="884" y="317"/>
                  </a:lnTo>
                  <a:lnTo>
                    <a:pt x="849" y="236"/>
                  </a:lnTo>
                  <a:lnTo>
                    <a:pt x="800" y="164"/>
                  </a:lnTo>
                  <a:lnTo>
                    <a:pt x="740" y="102"/>
                  </a:lnTo>
                  <a:lnTo>
                    <a:pt x="667" y="53"/>
                  </a:lnTo>
                  <a:lnTo>
                    <a:pt x="586" y="19"/>
                  </a:lnTo>
                  <a:lnTo>
                    <a:pt x="498" y="2"/>
                  </a:lnTo>
                  <a:lnTo>
                    <a:pt x="452" y="0"/>
                  </a:lnTo>
                  <a:lnTo>
                    <a:pt x="406" y="2"/>
                  </a:lnTo>
                  <a:lnTo>
                    <a:pt x="318" y="19"/>
                  </a:lnTo>
                  <a:lnTo>
                    <a:pt x="236" y="53"/>
                  </a:lnTo>
                  <a:lnTo>
                    <a:pt x="164" y="102"/>
                  </a:lnTo>
                  <a:lnTo>
                    <a:pt x="104" y="164"/>
                  </a:lnTo>
                  <a:lnTo>
                    <a:pt x="55" y="236"/>
                  </a:lnTo>
                  <a:lnTo>
                    <a:pt x="20" y="317"/>
                  </a:lnTo>
                  <a:lnTo>
                    <a:pt x="1" y="405"/>
                  </a:lnTo>
                  <a:lnTo>
                    <a:pt x="0" y="451"/>
                  </a:lnTo>
                  <a:lnTo>
                    <a:pt x="1" y="498"/>
                  </a:lnTo>
                  <a:lnTo>
                    <a:pt x="20" y="586"/>
                  </a:lnTo>
                  <a:lnTo>
                    <a:pt x="55" y="667"/>
                  </a:lnTo>
                  <a:lnTo>
                    <a:pt x="104" y="739"/>
                  </a:lnTo>
                  <a:lnTo>
                    <a:pt x="164" y="801"/>
                  </a:lnTo>
                  <a:lnTo>
                    <a:pt x="236" y="850"/>
                  </a:lnTo>
                  <a:lnTo>
                    <a:pt x="318" y="883"/>
                  </a:lnTo>
                  <a:lnTo>
                    <a:pt x="406" y="901"/>
                  </a:lnTo>
                  <a:lnTo>
                    <a:pt x="452" y="903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 flipH="1">
              <a:off x="619431" y="3559050"/>
              <a:ext cx="110699" cy="110700"/>
            </a:xfrm>
            <a:custGeom>
              <a:avLst/>
              <a:gdLst>
                <a:gd name="T0" fmla="*/ 215 w 430"/>
                <a:gd name="T1" fmla="*/ 429 h 429"/>
                <a:gd name="T2" fmla="*/ 237 w 430"/>
                <a:gd name="T3" fmla="*/ 429 h 429"/>
                <a:gd name="T4" fmla="*/ 278 w 430"/>
                <a:gd name="T5" fmla="*/ 421 h 429"/>
                <a:gd name="T6" fmla="*/ 317 w 430"/>
                <a:gd name="T7" fmla="*/ 405 h 429"/>
                <a:gd name="T8" fmla="*/ 352 w 430"/>
                <a:gd name="T9" fmla="*/ 380 h 429"/>
                <a:gd name="T10" fmla="*/ 381 w 430"/>
                <a:gd name="T11" fmla="*/ 352 h 429"/>
                <a:gd name="T12" fmla="*/ 404 w 430"/>
                <a:gd name="T13" fmla="*/ 317 h 429"/>
                <a:gd name="T14" fmla="*/ 419 w 430"/>
                <a:gd name="T15" fmla="*/ 280 h 429"/>
                <a:gd name="T16" fmla="*/ 428 w 430"/>
                <a:gd name="T17" fmla="*/ 238 h 429"/>
                <a:gd name="T18" fmla="*/ 430 w 430"/>
                <a:gd name="T19" fmla="*/ 215 h 429"/>
                <a:gd name="T20" fmla="*/ 428 w 430"/>
                <a:gd name="T21" fmla="*/ 193 h 429"/>
                <a:gd name="T22" fmla="*/ 419 w 430"/>
                <a:gd name="T23" fmla="*/ 151 h 429"/>
                <a:gd name="T24" fmla="*/ 404 w 430"/>
                <a:gd name="T25" fmla="*/ 113 h 429"/>
                <a:gd name="T26" fmla="*/ 381 w 430"/>
                <a:gd name="T27" fmla="*/ 79 h 429"/>
                <a:gd name="T28" fmla="*/ 352 w 430"/>
                <a:gd name="T29" fmla="*/ 49 h 429"/>
                <a:gd name="T30" fmla="*/ 317 w 430"/>
                <a:gd name="T31" fmla="*/ 26 h 429"/>
                <a:gd name="T32" fmla="*/ 278 w 430"/>
                <a:gd name="T33" fmla="*/ 10 h 429"/>
                <a:gd name="T34" fmla="*/ 237 w 430"/>
                <a:gd name="T35" fmla="*/ 2 h 429"/>
                <a:gd name="T36" fmla="*/ 215 w 430"/>
                <a:gd name="T37" fmla="*/ 0 h 429"/>
                <a:gd name="T38" fmla="*/ 193 w 430"/>
                <a:gd name="T39" fmla="*/ 2 h 429"/>
                <a:gd name="T40" fmla="*/ 150 w 430"/>
                <a:gd name="T41" fmla="*/ 10 h 429"/>
                <a:gd name="T42" fmla="*/ 113 w 430"/>
                <a:gd name="T43" fmla="*/ 26 h 429"/>
                <a:gd name="T44" fmla="*/ 78 w 430"/>
                <a:gd name="T45" fmla="*/ 49 h 429"/>
                <a:gd name="T46" fmla="*/ 49 w 430"/>
                <a:gd name="T47" fmla="*/ 79 h 429"/>
                <a:gd name="T48" fmla="*/ 26 w 430"/>
                <a:gd name="T49" fmla="*/ 113 h 429"/>
                <a:gd name="T50" fmla="*/ 9 w 430"/>
                <a:gd name="T51" fmla="*/ 151 h 429"/>
                <a:gd name="T52" fmla="*/ 0 w 430"/>
                <a:gd name="T53" fmla="*/ 193 h 429"/>
                <a:gd name="T54" fmla="*/ 0 w 430"/>
                <a:gd name="T55" fmla="*/ 215 h 429"/>
                <a:gd name="T56" fmla="*/ 0 w 430"/>
                <a:gd name="T57" fmla="*/ 238 h 429"/>
                <a:gd name="T58" fmla="*/ 9 w 430"/>
                <a:gd name="T59" fmla="*/ 280 h 429"/>
                <a:gd name="T60" fmla="*/ 26 w 430"/>
                <a:gd name="T61" fmla="*/ 317 h 429"/>
                <a:gd name="T62" fmla="*/ 49 w 430"/>
                <a:gd name="T63" fmla="*/ 352 h 429"/>
                <a:gd name="T64" fmla="*/ 78 w 430"/>
                <a:gd name="T65" fmla="*/ 380 h 429"/>
                <a:gd name="T66" fmla="*/ 113 w 430"/>
                <a:gd name="T67" fmla="*/ 405 h 429"/>
                <a:gd name="T68" fmla="*/ 150 w 430"/>
                <a:gd name="T69" fmla="*/ 421 h 429"/>
                <a:gd name="T70" fmla="*/ 193 w 430"/>
                <a:gd name="T71" fmla="*/ 429 h 429"/>
                <a:gd name="T72" fmla="*/ 215 w 430"/>
                <a:gd name="T73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0" h="429">
                  <a:moveTo>
                    <a:pt x="215" y="429"/>
                  </a:moveTo>
                  <a:lnTo>
                    <a:pt x="237" y="429"/>
                  </a:lnTo>
                  <a:lnTo>
                    <a:pt x="278" y="421"/>
                  </a:lnTo>
                  <a:lnTo>
                    <a:pt x="317" y="405"/>
                  </a:lnTo>
                  <a:lnTo>
                    <a:pt x="352" y="380"/>
                  </a:lnTo>
                  <a:lnTo>
                    <a:pt x="381" y="352"/>
                  </a:lnTo>
                  <a:lnTo>
                    <a:pt x="404" y="317"/>
                  </a:lnTo>
                  <a:lnTo>
                    <a:pt x="419" y="280"/>
                  </a:lnTo>
                  <a:lnTo>
                    <a:pt x="428" y="238"/>
                  </a:lnTo>
                  <a:lnTo>
                    <a:pt x="430" y="215"/>
                  </a:lnTo>
                  <a:lnTo>
                    <a:pt x="428" y="193"/>
                  </a:lnTo>
                  <a:lnTo>
                    <a:pt x="419" y="151"/>
                  </a:lnTo>
                  <a:lnTo>
                    <a:pt x="404" y="113"/>
                  </a:lnTo>
                  <a:lnTo>
                    <a:pt x="381" y="79"/>
                  </a:lnTo>
                  <a:lnTo>
                    <a:pt x="352" y="49"/>
                  </a:lnTo>
                  <a:lnTo>
                    <a:pt x="317" y="26"/>
                  </a:lnTo>
                  <a:lnTo>
                    <a:pt x="278" y="10"/>
                  </a:lnTo>
                  <a:lnTo>
                    <a:pt x="237" y="2"/>
                  </a:lnTo>
                  <a:lnTo>
                    <a:pt x="215" y="0"/>
                  </a:lnTo>
                  <a:lnTo>
                    <a:pt x="193" y="2"/>
                  </a:lnTo>
                  <a:lnTo>
                    <a:pt x="150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3"/>
                  </a:lnTo>
                  <a:lnTo>
                    <a:pt x="0" y="215"/>
                  </a:lnTo>
                  <a:lnTo>
                    <a:pt x="0" y="238"/>
                  </a:lnTo>
                  <a:lnTo>
                    <a:pt x="9" y="280"/>
                  </a:lnTo>
                  <a:lnTo>
                    <a:pt x="26" y="317"/>
                  </a:lnTo>
                  <a:lnTo>
                    <a:pt x="49" y="352"/>
                  </a:lnTo>
                  <a:lnTo>
                    <a:pt x="78" y="380"/>
                  </a:lnTo>
                  <a:lnTo>
                    <a:pt x="113" y="405"/>
                  </a:lnTo>
                  <a:lnTo>
                    <a:pt x="150" y="421"/>
                  </a:lnTo>
                  <a:lnTo>
                    <a:pt x="193" y="429"/>
                  </a:lnTo>
                  <a:lnTo>
                    <a:pt x="215" y="42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 flipH="1">
              <a:off x="830433" y="5433174"/>
              <a:ext cx="825909" cy="98314"/>
            </a:xfrm>
            <a:custGeom>
              <a:avLst/>
              <a:gdLst>
                <a:gd name="T0" fmla="*/ 298 w 3942"/>
                <a:gd name="T1" fmla="*/ 0 h 380"/>
                <a:gd name="T2" fmla="*/ 3644 w 3942"/>
                <a:gd name="T3" fmla="*/ 0 h 380"/>
                <a:gd name="T4" fmla="*/ 3669 w 3942"/>
                <a:gd name="T5" fmla="*/ 1 h 380"/>
                <a:gd name="T6" fmla="*/ 3715 w 3942"/>
                <a:gd name="T7" fmla="*/ 8 h 380"/>
                <a:gd name="T8" fmla="*/ 3778 w 3942"/>
                <a:gd name="T9" fmla="*/ 34 h 380"/>
                <a:gd name="T10" fmla="*/ 3851 w 3942"/>
                <a:gd name="T11" fmla="*/ 88 h 380"/>
                <a:gd name="T12" fmla="*/ 3905 w 3942"/>
                <a:gd name="T13" fmla="*/ 154 h 380"/>
                <a:gd name="T14" fmla="*/ 3936 w 3942"/>
                <a:gd name="T15" fmla="*/ 226 h 380"/>
                <a:gd name="T16" fmla="*/ 3942 w 3942"/>
                <a:gd name="T17" fmla="*/ 276 h 380"/>
                <a:gd name="T18" fmla="*/ 3936 w 3942"/>
                <a:gd name="T19" fmla="*/ 307 h 380"/>
                <a:gd name="T20" fmla="*/ 3925 w 3942"/>
                <a:gd name="T21" fmla="*/ 334 h 380"/>
                <a:gd name="T22" fmla="*/ 3903 w 3942"/>
                <a:gd name="T23" fmla="*/ 355 h 380"/>
                <a:gd name="T24" fmla="*/ 3873 w 3942"/>
                <a:gd name="T25" fmla="*/ 371 h 380"/>
                <a:gd name="T26" fmla="*/ 3834 w 3942"/>
                <a:gd name="T27" fmla="*/ 378 h 380"/>
                <a:gd name="T28" fmla="*/ 3811 w 3942"/>
                <a:gd name="T29" fmla="*/ 380 h 380"/>
                <a:gd name="T30" fmla="*/ 131 w 3942"/>
                <a:gd name="T31" fmla="*/ 380 h 380"/>
                <a:gd name="T32" fmla="*/ 106 w 3942"/>
                <a:gd name="T33" fmla="*/ 378 h 380"/>
                <a:gd name="T34" fmla="*/ 68 w 3942"/>
                <a:gd name="T35" fmla="*/ 371 h 380"/>
                <a:gd name="T36" fmla="*/ 37 w 3942"/>
                <a:gd name="T37" fmla="*/ 355 h 380"/>
                <a:gd name="T38" fmla="*/ 17 w 3942"/>
                <a:gd name="T39" fmla="*/ 334 h 380"/>
                <a:gd name="T40" fmla="*/ 4 w 3942"/>
                <a:gd name="T41" fmla="*/ 307 h 380"/>
                <a:gd name="T42" fmla="*/ 0 w 3942"/>
                <a:gd name="T43" fmla="*/ 276 h 380"/>
                <a:gd name="T44" fmla="*/ 6 w 3942"/>
                <a:gd name="T45" fmla="*/ 226 h 380"/>
                <a:gd name="T46" fmla="*/ 36 w 3942"/>
                <a:gd name="T47" fmla="*/ 154 h 380"/>
                <a:gd name="T48" fmla="*/ 91 w 3942"/>
                <a:gd name="T49" fmla="*/ 88 h 380"/>
                <a:gd name="T50" fmla="*/ 163 w 3942"/>
                <a:gd name="T51" fmla="*/ 34 h 380"/>
                <a:gd name="T52" fmla="*/ 227 w 3942"/>
                <a:gd name="T53" fmla="*/ 8 h 380"/>
                <a:gd name="T54" fmla="*/ 273 w 3942"/>
                <a:gd name="T55" fmla="*/ 1 h 380"/>
                <a:gd name="T56" fmla="*/ 298 w 3942"/>
                <a:gd name="T5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42" h="380">
                  <a:moveTo>
                    <a:pt x="298" y="0"/>
                  </a:moveTo>
                  <a:lnTo>
                    <a:pt x="3644" y="0"/>
                  </a:lnTo>
                  <a:lnTo>
                    <a:pt x="3669" y="1"/>
                  </a:lnTo>
                  <a:lnTo>
                    <a:pt x="3715" y="8"/>
                  </a:lnTo>
                  <a:lnTo>
                    <a:pt x="3778" y="34"/>
                  </a:lnTo>
                  <a:lnTo>
                    <a:pt x="3851" y="88"/>
                  </a:lnTo>
                  <a:lnTo>
                    <a:pt x="3905" y="154"/>
                  </a:lnTo>
                  <a:lnTo>
                    <a:pt x="3936" y="226"/>
                  </a:lnTo>
                  <a:lnTo>
                    <a:pt x="3942" y="276"/>
                  </a:lnTo>
                  <a:lnTo>
                    <a:pt x="3936" y="307"/>
                  </a:lnTo>
                  <a:lnTo>
                    <a:pt x="3925" y="334"/>
                  </a:lnTo>
                  <a:lnTo>
                    <a:pt x="3903" y="355"/>
                  </a:lnTo>
                  <a:lnTo>
                    <a:pt x="3873" y="371"/>
                  </a:lnTo>
                  <a:lnTo>
                    <a:pt x="3834" y="378"/>
                  </a:lnTo>
                  <a:lnTo>
                    <a:pt x="3811" y="380"/>
                  </a:lnTo>
                  <a:lnTo>
                    <a:pt x="131" y="380"/>
                  </a:lnTo>
                  <a:lnTo>
                    <a:pt x="106" y="378"/>
                  </a:lnTo>
                  <a:lnTo>
                    <a:pt x="68" y="371"/>
                  </a:lnTo>
                  <a:lnTo>
                    <a:pt x="37" y="355"/>
                  </a:lnTo>
                  <a:lnTo>
                    <a:pt x="17" y="334"/>
                  </a:lnTo>
                  <a:lnTo>
                    <a:pt x="4" y="307"/>
                  </a:lnTo>
                  <a:lnTo>
                    <a:pt x="0" y="276"/>
                  </a:lnTo>
                  <a:lnTo>
                    <a:pt x="6" y="226"/>
                  </a:lnTo>
                  <a:lnTo>
                    <a:pt x="36" y="154"/>
                  </a:lnTo>
                  <a:lnTo>
                    <a:pt x="91" y="88"/>
                  </a:lnTo>
                  <a:lnTo>
                    <a:pt x="163" y="34"/>
                  </a:lnTo>
                  <a:lnTo>
                    <a:pt x="227" y="8"/>
                  </a:lnTo>
                  <a:lnTo>
                    <a:pt x="273" y="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 flipH="1">
              <a:off x="1428939" y="5388416"/>
              <a:ext cx="154976" cy="44758"/>
            </a:xfrm>
            <a:custGeom>
              <a:avLst/>
              <a:gdLst>
                <a:gd name="T0" fmla="*/ 0 w 831"/>
                <a:gd name="T1" fmla="*/ 120 h 241"/>
                <a:gd name="T2" fmla="*/ 831 w 831"/>
                <a:gd name="T3" fmla="*/ 0 h 241"/>
                <a:gd name="T4" fmla="*/ 831 w 831"/>
                <a:gd name="T5" fmla="*/ 241 h 241"/>
                <a:gd name="T6" fmla="*/ 0 w 831"/>
                <a:gd name="T7" fmla="*/ 241 h 241"/>
                <a:gd name="T8" fmla="*/ 0 w 831"/>
                <a:gd name="T9" fmla="*/ 12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241">
                  <a:moveTo>
                    <a:pt x="0" y="120"/>
                  </a:moveTo>
                  <a:lnTo>
                    <a:pt x="831" y="0"/>
                  </a:lnTo>
                  <a:lnTo>
                    <a:pt x="831" y="241"/>
                  </a:lnTo>
                  <a:lnTo>
                    <a:pt x="0" y="241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0B86C89-EE4D-4B9F-A7C7-B18E16E305FB}"/>
              </a:ext>
            </a:extLst>
          </p:cNvPr>
          <p:cNvGrpSpPr/>
          <p:nvPr/>
        </p:nvGrpSpPr>
        <p:grpSpPr>
          <a:xfrm>
            <a:off x="2929058" y="1309797"/>
            <a:ext cx="8839079" cy="4787628"/>
            <a:chOff x="2929058" y="1309797"/>
            <a:chExt cx="8839079" cy="4787628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E3BB779A-3928-4DE1-9F5E-26FF46668F89}"/>
                </a:ext>
              </a:extLst>
            </p:cNvPr>
            <p:cNvSpPr txBox="1"/>
            <p:nvPr/>
          </p:nvSpPr>
          <p:spPr>
            <a:xfrm>
              <a:off x="2929058" y="1800740"/>
              <a:ext cx="5708983" cy="326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71563" indent="-1071563">
                <a:spcAft>
                  <a:spcPts val="1200"/>
                </a:spcAft>
              </a:pP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4</a:t>
              </a: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.1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分支结构</a:t>
              </a:r>
              <a:b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</a:b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单分支</a:t>
              </a: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if</a:t>
              </a:r>
              <a:b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</a:b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多分支</a:t>
              </a: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switch</a:t>
              </a:r>
              <a:endPara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  <a:p>
              <a:pPr marL="1071563" indent="-1071563">
                <a:spcAft>
                  <a:spcPts val="1200"/>
                </a:spcAft>
              </a:pP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4</a:t>
              </a: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.2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循环结构</a:t>
              </a:r>
              <a:b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</a:b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for</a:t>
              </a:r>
              <a:b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</a:b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while</a:t>
              </a:r>
              <a:b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</a:b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do…while</a:t>
              </a:r>
              <a:endPara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3C0B7F0-7581-4EDD-A04F-6F001641B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494" y="3386314"/>
              <a:ext cx="2539683" cy="2711111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A1D1C7BC-25CB-417D-8806-7DFE82B7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2618" y="1309797"/>
              <a:ext cx="3248741" cy="1426739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1AC918C-14AE-4313-A0B3-B93F5A8BB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7569" y="3014171"/>
              <a:ext cx="3270568" cy="2250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0019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2084024" y="1813186"/>
            <a:ext cx="587887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algn="just" latinLnBrk="0" hangingPunct="0"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通过循环找寻三位数字的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水仙花数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问题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6700" lvl="0" algn="just" latinLnBrk="0" hangingPunct="0">
              <a:spcAft>
                <a:spcPts val="18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153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---&gt;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</a:p>
          <a:p>
            <a:pPr marL="266700" lvl="0" algn="just" latinLnBrk="0" hangingPunct="0">
              <a:spcAft>
                <a:spcPts val="18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en-US" altLang="zh-TW" sz="2400" b="1" baseline="5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en-US" altLang="zh-TW" sz="2400" b="1" baseline="5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en-US" altLang="zh-TW" sz="2400" b="1" baseline="5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== 153</a:t>
            </a:r>
          </a:p>
          <a:p>
            <a:pPr marL="266700" lvl="0" algn="just" latinLnBrk="0" hangingPunct="0">
              <a:spcAft>
                <a:spcPts val="18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~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999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之间挨个尝试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，找出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满足上述规则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数字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有哪几个？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2443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 b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BC5126-5E69-44AF-9648-E3EF91DDA3D4}"/>
              </a:ext>
            </a:extLst>
          </p:cNvPr>
          <p:cNvSpPr/>
          <p:nvPr/>
        </p:nvSpPr>
        <p:spPr>
          <a:xfrm>
            <a:off x="-3074234" y="6251191"/>
            <a:ext cx="3074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153,  370,  371,  407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433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1258946" y="1139664"/>
            <a:ext cx="10487378" cy="54896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ForDemo3{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num=100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num&lt;1000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num++){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int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hundred = num/100;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int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ten = num/10%10;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num%100/10;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int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single = num%10;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if( (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hundred*hundred*hundred + ten*ten*ten + single*single*single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== num){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(num+"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是水仙花数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1600"/>
              </a:lnSpc>
            </a:pPr>
            <a:endParaRPr lang="en-US" altLang="zh-TW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600"/>
              </a:lnSpc>
            </a:pPr>
            <a:endParaRPr lang="en-US" altLang="zh-TW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ForDemo3-1{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//double value = </a:t>
            </a:r>
            <a:r>
              <a:rPr lang="en-US" altLang="zh-TW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Math.pow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(double a , double b);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计算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 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 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次方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可读性  健壮性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严谨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 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优化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结构 冗余 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效率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内存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复用性 可扩展性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num=100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num&lt;1000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num++){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if(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Math.pow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(num/100,3)+</a:t>
            </a:r>
            <a:r>
              <a:rPr lang="en-US" altLang="zh-TW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Math.pow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(num%100/10,3)+</a:t>
            </a:r>
            <a:r>
              <a:rPr lang="en-US" altLang="zh-TW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Math.pow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(num%10,3))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==num){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(num+"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是水仙花数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循环结构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980F34BF-BC8F-4437-8F9D-769B19F53C94}"/>
              </a:ext>
            </a:extLst>
          </p:cNvPr>
          <p:cNvSpPr/>
          <p:nvPr/>
        </p:nvSpPr>
        <p:spPr>
          <a:xfrm>
            <a:off x="576000" y="1296000"/>
            <a:ext cx="648000" cy="222825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5FB69B5-1BA1-4E29-B55F-DBFA4A7EE2FC}"/>
              </a:ext>
            </a:extLst>
          </p:cNvPr>
          <p:cNvSpPr/>
          <p:nvPr/>
        </p:nvSpPr>
        <p:spPr>
          <a:xfrm>
            <a:off x="1476000" y="1494000"/>
            <a:ext cx="690716" cy="183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A77767BE-9B4F-41E6-87D4-E05808275ECE}"/>
              </a:ext>
            </a:extLst>
          </p:cNvPr>
          <p:cNvSpPr/>
          <p:nvPr/>
        </p:nvSpPr>
        <p:spPr>
          <a:xfrm>
            <a:off x="2405665" y="1692000"/>
            <a:ext cx="690716" cy="144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603C67-BFDB-400B-8C80-D27F1FCB2C92}"/>
              </a:ext>
            </a:extLst>
          </p:cNvPr>
          <p:cNvSpPr/>
          <p:nvPr/>
        </p:nvSpPr>
        <p:spPr>
          <a:xfrm>
            <a:off x="3582185" y="308667"/>
            <a:ext cx="6693031" cy="951927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latinLnBrk="0" hangingPunct="0">
              <a:lnSpc>
                <a:spcPct val="120000"/>
              </a:lnSpc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通过循环找寻三位数字的</a:t>
            </a:r>
            <a:r>
              <a:rPr lang="zh-CN" altLang="en-US" sz="1600" b="1" u="heavy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水仙花数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问题</a:t>
            </a:r>
            <a:b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数字 </a:t>
            </a:r>
            <a:r>
              <a:rPr lang="en-US" altLang="zh-TW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153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满足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en-US" altLang="zh-CN" sz="1600" b="1" baseline="50000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+ 5</a:t>
            </a:r>
            <a:r>
              <a:rPr lang="en-US" altLang="zh-CN" sz="1600" b="1" baseline="50000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+ 3</a:t>
            </a:r>
            <a:r>
              <a:rPr lang="en-US" altLang="zh-CN" sz="1600" b="1" baseline="50000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== 153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该数即称为水仙花数。</a:t>
            </a:r>
            <a:b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 ~ 999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之间挨个尝试，找出满足上述规则的数字有哪几个？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75C2971B-823F-417A-B811-3F432C38FA61}"/>
              </a:ext>
            </a:extLst>
          </p:cNvPr>
          <p:cNvSpPr/>
          <p:nvPr/>
        </p:nvSpPr>
        <p:spPr>
          <a:xfrm>
            <a:off x="576000" y="4166067"/>
            <a:ext cx="648000" cy="20157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8C2D1E4D-88DD-4406-BB44-B4D2905DAF67}"/>
              </a:ext>
            </a:extLst>
          </p:cNvPr>
          <p:cNvSpPr/>
          <p:nvPr/>
        </p:nvSpPr>
        <p:spPr>
          <a:xfrm>
            <a:off x="1476000" y="4345766"/>
            <a:ext cx="690716" cy="1611973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A761BA66-10DF-40DC-9B3F-E0B5E5E58393}"/>
              </a:ext>
            </a:extLst>
          </p:cNvPr>
          <p:cNvSpPr/>
          <p:nvPr/>
        </p:nvSpPr>
        <p:spPr>
          <a:xfrm>
            <a:off x="2405665" y="4946215"/>
            <a:ext cx="690716" cy="82080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FE7908CE-D5B9-4905-9410-511E2F871DB9}"/>
              </a:ext>
            </a:extLst>
          </p:cNvPr>
          <p:cNvSpPr/>
          <p:nvPr/>
        </p:nvSpPr>
        <p:spPr>
          <a:xfrm>
            <a:off x="3319200" y="2498102"/>
            <a:ext cx="690716" cy="41789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左中括弧 23">
            <a:extLst>
              <a:ext uri="{FF2B5EF4-FFF2-40B4-BE49-F238E27FC236}">
                <a16:creationId xmlns:a16="http://schemas.microsoft.com/office/drawing/2014/main" id="{F7C50EEB-352B-4F02-9F0A-FD3AFB7E70C8}"/>
              </a:ext>
            </a:extLst>
          </p:cNvPr>
          <p:cNvSpPr/>
          <p:nvPr/>
        </p:nvSpPr>
        <p:spPr>
          <a:xfrm>
            <a:off x="3319200" y="5156461"/>
            <a:ext cx="690716" cy="41789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1D3EAE-AB92-4C27-81D1-01D51CEF23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7140" y="2940665"/>
            <a:ext cx="4296237" cy="32648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92CD75-FA33-4E8F-B602-8722AC4C56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7140" y="1260594"/>
            <a:ext cx="4296236" cy="318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9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14" grpId="0" animBg="1"/>
      <p:bldP spid="15" grpId="0" animBg="1"/>
      <p:bldP spid="19" grpId="0" animBg="1"/>
      <p:bldP spid="20" grpId="0" animBg="1"/>
      <p:bldP spid="23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循环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结构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815494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536575" lvl="1" indent="-357188" algn="just" latinLnBrk="0" hangingPunct="0">
              <a:spcAft>
                <a:spcPts val="18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循环结构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中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再包含循环结构，即为</a:t>
            </a:r>
            <a:r>
              <a:rPr lang="zh-TW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循环嵌套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lvl="1" algn="just" latinLnBrk="0" hangingPunct="0">
              <a:spcAft>
                <a:spcPts val="6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　　　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for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初始值</a:t>
            </a:r>
            <a:r>
              <a:rPr lang="zh-CN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终点判定条件</a:t>
            </a:r>
            <a:r>
              <a:rPr lang="zh-CN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变化量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{</a:t>
            </a:r>
          </a:p>
          <a:p>
            <a:pPr marL="542925" lvl="1" algn="just" latinLnBrk="0" hangingPunct="0"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　　　　　　　　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⁞</a:t>
            </a:r>
          </a:p>
          <a:p>
            <a:pPr marL="542925" lvl="1" algn="just" latinLnBrk="0" hangingPunct="0"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　　　　　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for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初始值</a:t>
            </a:r>
            <a:r>
              <a:rPr lang="zh-CN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终点判定条件</a:t>
            </a:r>
            <a:r>
              <a:rPr lang="zh-CN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变化量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{</a:t>
            </a:r>
          </a:p>
          <a:p>
            <a:pPr marL="542925" lvl="1" algn="just" latinLnBrk="0" hangingPunct="0"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　　　　　　　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代码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42925" lvl="1" algn="just" latinLnBrk="0" hangingPunct="0">
              <a:spcAft>
                <a:spcPts val="6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　　　　　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}</a:t>
            </a:r>
          </a:p>
          <a:p>
            <a:pPr marL="542925" lvl="1" algn="just" latinLnBrk="0" hangingPunct="0">
              <a:spcAft>
                <a:spcPts val="6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　　　　　　　　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⁞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42925" lvl="1" algn="just" latinLnBrk="0" hangingPunct="0">
              <a:spcAft>
                <a:spcPts val="6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　　　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}</a:t>
            </a:r>
            <a:endParaRPr lang="zh-CN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2" name="左中括弧 11">
            <a:extLst>
              <a:ext uri="{FF2B5EF4-FFF2-40B4-BE49-F238E27FC236}">
                <a16:creationId xmlns:a16="http://schemas.microsoft.com/office/drawing/2014/main" id="{9B090790-6DF4-431F-B705-0141081ACE3A}"/>
              </a:ext>
            </a:extLst>
          </p:cNvPr>
          <p:cNvSpPr/>
          <p:nvPr/>
        </p:nvSpPr>
        <p:spPr>
          <a:xfrm>
            <a:off x="3122102" y="2660604"/>
            <a:ext cx="690716" cy="74011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71C81FA0-115A-4C3F-8F6E-B2D6DF87D340}"/>
              </a:ext>
            </a:extLst>
          </p:cNvPr>
          <p:cNvSpPr/>
          <p:nvPr/>
        </p:nvSpPr>
        <p:spPr>
          <a:xfrm>
            <a:off x="2458937" y="1855453"/>
            <a:ext cx="690716" cy="2463649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23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1258947" y="1139664"/>
            <a:ext cx="9499690" cy="54896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import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java.util.Scanner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DrawStar1{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复用性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尊敬的客户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您要画几颗星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?");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Scanner input = new Scanner(System.in);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count =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input.nextInt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count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</a:t>
            </a:r>
            <a:r>
              <a:rPr lang="en-US" altLang="zh-TW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print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("*"); //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打印后不换行</a:t>
            </a:r>
            <a:endParaRPr lang="en-US" altLang="zh-TW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	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1600"/>
              </a:lnSpc>
            </a:pPr>
            <a:endParaRPr lang="en-US" altLang="zh-TW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import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java.util.Scanner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DrawStar2{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尊敬的客户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您每行要画几颗星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?");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Scanner input = new Scanner(System.in);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count =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input.nextInt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  <a:endParaRPr lang="zh-TW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1 ; </a:t>
            </a:r>
            <a:r>
              <a:rPr lang="en-US" altLang="zh-TW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&lt;= 4 ;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for(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j = 1 ; j &lt;= count;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j++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</a:t>
            </a:r>
            <a:r>
              <a:rPr lang="en-US" altLang="zh-TW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print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("*");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循环结构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980F34BF-BC8F-4437-8F9D-769B19F53C94}"/>
              </a:ext>
            </a:extLst>
          </p:cNvPr>
          <p:cNvSpPr/>
          <p:nvPr/>
        </p:nvSpPr>
        <p:spPr>
          <a:xfrm>
            <a:off x="576000" y="1512000"/>
            <a:ext cx="648000" cy="2021719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5FB69B5-1BA1-4E29-B55F-DBFA4A7EE2FC}"/>
              </a:ext>
            </a:extLst>
          </p:cNvPr>
          <p:cNvSpPr/>
          <p:nvPr/>
        </p:nvSpPr>
        <p:spPr>
          <a:xfrm>
            <a:off x="1476000" y="1725956"/>
            <a:ext cx="690716" cy="159167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A77767BE-9B4F-41E6-87D4-E05808275ECE}"/>
              </a:ext>
            </a:extLst>
          </p:cNvPr>
          <p:cNvSpPr/>
          <p:nvPr/>
        </p:nvSpPr>
        <p:spPr>
          <a:xfrm>
            <a:off x="2405665" y="2700000"/>
            <a:ext cx="690716" cy="43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603C67-BFDB-400B-8C80-D27F1FCB2C92}"/>
              </a:ext>
            </a:extLst>
          </p:cNvPr>
          <p:cNvSpPr/>
          <p:nvPr/>
        </p:nvSpPr>
        <p:spPr>
          <a:xfrm>
            <a:off x="2952751" y="308667"/>
            <a:ext cx="8362950" cy="830997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latinLnBrk="0" hangingPunct="0"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控制台打印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</a:t>
            </a:r>
            <a:b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控制台输出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行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星星，星星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个数随意</a:t>
            </a:r>
            <a:r>
              <a:rPr lang="en-US" altLang="zh-TW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 </a:t>
            </a:r>
            <a:r>
              <a:rPr lang="en-US" altLang="zh-TW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user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输入</a:t>
            </a:r>
            <a:r>
              <a:rPr lang="en-US" altLang="zh-TW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；</a:t>
            </a:r>
            <a:endParaRPr lang="zh-CN" altLang="en-US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628650" lvl="0" indent="-628650" latinLnBrk="0" hangingPunct="0">
              <a:defRPr/>
            </a:pP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控制台输出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行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星星，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每一行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星星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个数随意</a:t>
            </a:r>
            <a:r>
              <a:rPr lang="en-US" altLang="zh-TW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 </a:t>
            </a:r>
            <a:r>
              <a:rPr lang="en-US" altLang="zh-TW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user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输入</a:t>
            </a:r>
            <a:r>
              <a:rPr lang="en-US" altLang="zh-TW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120FD8-CEE3-46C0-AD2F-24621A83FB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49646" y="1253607"/>
            <a:ext cx="3340898" cy="3572566"/>
          </a:xfrm>
          <a:prstGeom prst="rect">
            <a:avLst/>
          </a:prstGeom>
        </p:spPr>
      </p:pic>
      <p:sp>
        <p:nvSpPr>
          <p:cNvPr id="19" name="左中括弧 18">
            <a:extLst>
              <a:ext uri="{FF2B5EF4-FFF2-40B4-BE49-F238E27FC236}">
                <a16:creationId xmlns:a16="http://schemas.microsoft.com/office/drawing/2014/main" id="{9E51EC51-3BF2-452B-B0B6-F5CDED177A99}"/>
              </a:ext>
            </a:extLst>
          </p:cNvPr>
          <p:cNvSpPr/>
          <p:nvPr/>
        </p:nvSpPr>
        <p:spPr>
          <a:xfrm>
            <a:off x="576000" y="4104167"/>
            <a:ext cx="648000" cy="2480473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1ACC8742-2CB8-4BAB-8DA0-1D89B1F097FC}"/>
              </a:ext>
            </a:extLst>
          </p:cNvPr>
          <p:cNvSpPr/>
          <p:nvPr/>
        </p:nvSpPr>
        <p:spPr>
          <a:xfrm>
            <a:off x="1476000" y="4306186"/>
            <a:ext cx="690716" cy="206271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左中括弧 23">
            <a:extLst>
              <a:ext uri="{FF2B5EF4-FFF2-40B4-BE49-F238E27FC236}">
                <a16:creationId xmlns:a16="http://schemas.microsoft.com/office/drawing/2014/main" id="{26CAE19C-271B-4B7F-97EB-0F27CB4E99CB}"/>
              </a:ext>
            </a:extLst>
          </p:cNvPr>
          <p:cNvSpPr/>
          <p:nvPr/>
        </p:nvSpPr>
        <p:spPr>
          <a:xfrm>
            <a:off x="2405665" y="5148000"/>
            <a:ext cx="690716" cy="1008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左中括弧 24">
            <a:extLst>
              <a:ext uri="{FF2B5EF4-FFF2-40B4-BE49-F238E27FC236}">
                <a16:creationId xmlns:a16="http://schemas.microsoft.com/office/drawing/2014/main" id="{FCE89202-A9E8-41F3-BD45-05AA4D7ABF4D}"/>
              </a:ext>
            </a:extLst>
          </p:cNvPr>
          <p:cNvSpPr/>
          <p:nvPr/>
        </p:nvSpPr>
        <p:spPr>
          <a:xfrm>
            <a:off x="3303273" y="5346000"/>
            <a:ext cx="690716" cy="41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D64DB0-CAE1-48CF-8DAB-09D89EC17BC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r="71320" b="29534"/>
          <a:stretch/>
        </p:blipFill>
        <p:spPr>
          <a:xfrm>
            <a:off x="7660149" y="2161734"/>
            <a:ext cx="3340898" cy="428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7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500"/>
                            </p:stCondLst>
                            <p:childTnLst>
                              <p:par>
                                <p:cTn id="1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14" grpId="0" animBg="1"/>
      <p:bldP spid="19" grpId="0" animBg="1"/>
      <p:bldP spid="20" grpId="0" animBg="1"/>
      <p:bldP spid="24" grpId="0" animBg="1"/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1258947" y="1139664"/>
            <a:ext cx="9499690" cy="54896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DrawStar3{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1 ; </a:t>
            </a:r>
            <a:r>
              <a:rPr lang="en-US" altLang="zh-TW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&lt;= 4 ;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for(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j = 1 ; j &lt;= </a:t>
            </a:r>
            <a:r>
              <a:rPr lang="en-US" altLang="zh-TW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;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j++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("*");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1600"/>
              </a:lnSpc>
            </a:pPr>
            <a:endParaRPr lang="en-US" altLang="zh-TW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DrawStar4{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++){//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控制四行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画占位符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4-i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j++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 ");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//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画星星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j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j++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("*");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16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 //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换行</a:t>
            </a:r>
            <a:endParaRPr lang="en-US" altLang="zh-TW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6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循环结构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980F34BF-BC8F-4437-8F9D-769B19F53C94}"/>
              </a:ext>
            </a:extLst>
          </p:cNvPr>
          <p:cNvSpPr/>
          <p:nvPr/>
        </p:nvSpPr>
        <p:spPr>
          <a:xfrm>
            <a:off x="576000" y="1296000"/>
            <a:ext cx="648000" cy="185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5FB69B5-1BA1-4E29-B55F-DBFA4A7EE2FC}"/>
              </a:ext>
            </a:extLst>
          </p:cNvPr>
          <p:cNvSpPr/>
          <p:nvPr/>
        </p:nvSpPr>
        <p:spPr>
          <a:xfrm>
            <a:off x="1515014" y="1512001"/>
            <a:ext cx="690716" cy="144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A77767BE-9B4F-41E6-87D4-E05808275ECE}"/>
              </a:ext>
            </a:extLst>
          </p:cNvPr>
          <p:cNvSpPr/>
          <p:nvPr/>
        </p:nvSpPr>
        <p:spPr>
          <a:xfrm>
            <a:off x="3303273" y="1872000"/>
            <a:ext cx="690716" cy="45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9E51EC51-3BF2-452B-B0B6-F5CDED177A99}"/>
              </a:ext>
            </a:extLst>
          </p:cNvPr>
          <p:cNvSpPr/>
          <p:nvPr/>
        </p:nvSpPr>
        <p:spPr>
          <a:xfrm>
            <a:off x="576000" y="3546001"/>
            <a:ext cx="648000" cy="28548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1ACC8742-2CB8-4BAB-8DA0-1D89B1F097FC}"/>
              </a:ext>
            </a:extLst>
          </p:cNvPr>
          <p:cNvSpPr/>
          <p:nvPr/>
        </p:nvSpPr>
        <p:spPr>
          <a:xfrm>
            <a:off x="1476000" y="3753852"/>
            <a:ext cx="690716" cy="243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左中括弧 23">
            <a:extLst>
              <a:ext uri="{FF2B5EF4-FFF2-40B4-BE49-F238E27FC236}">
                <a16:creationId xmlns:a16="http://schemas.microsoft.com/office/drawing/2014/main" id="{26CAE19C-271B-4B7F-97EB-0F27CB4E99CB}"/>
              </a:ext>
            </a:extLst>
          </p:cNvPr>
          <p:cNvSpPr/>
          <p:nvPr/>
        </p:nvSpPr>
        <p:spPr>
          <a:xfrm>
            <a:off x="2405665" y="3922294"/>
            <a:ext cx="690716" cy="2045369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左中括弧 24">
            <a:extLst>
              <a:ext uri="{FF2B5EF4-FFF2-40B4-BE49-F238E27FC236}">
                <a16:creationId xmlns:a16="http://schemas.microsoft.com/office/drawing/2014/main" id="{FCE89202-A9E8-41F3-BD45-05AA4D7ABF4D}"/>
              </a:ext>
            </a:extLst>
          </p:cNvPr>
          <p:cNvSpPr/>
          <p:nvPr/>
        </p:nvSpPr>
        <p:spPr>
          <a:xfrm>
            <a:off x="3303273" y="4356000"/>
            <a:ext cx="690716" cy="41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左中括弧 21">
            <a:extLst>
              <a:ext uri="{FF2B5EF4-FFF2-40B4-BE49-F238E27FC236}">
                <a16:creationId xmlns:a16="http://schemas.microsoft.com/office/drawing/2014/main" id="{753A56CB-E906-4E30-920B-BD1994F3DCD4}"/>
              </a:ext>
            </a:extLst>
          </p:cNvPr>
          <p:cNvSpPr/>
          <p:nvPr/>
        </p:nvSpPr>
        <p:spPr>
          <a:xfrm>
            <a:off x="2404475" y="1692000"/>
            <a:ext cx="690716" cy="10368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06C0B08E-B182-42F2-B6A4-538424E33E0C}"/>
              </a:ext>
            </a:extLst>
          </p:cNvPr>
          <p:cNvSpPr/>
          <p:nvPr/>
        </p:nvSpPr>
        <p:spPr>
          <a:xfrm>
            <a:off x="3303273" y="5148000"/>
            <a:ext cx="702000" cy="41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5925D10-5B44-44E4-9ED2-7F7E4510E7FF}"/>
              </a:ext>
            </a:extLst>
          </p:cNvPr>
          <p:cNvGrpSpPr/>
          <p:nvPr/>
        </p:nvGrpSpPr>
        <p:grpSpPr>
          <a:xfrm>
            <a:off x="2952751" y="308667"/>
            <a:ext cx="8561470" cy="830997"/>
            <a:chOff x="2952751" y="308667"/>
            <a:chExt cx="8561470" cy="83099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F603C67-BFDB-400B-8C80-D27F1FCB2C92}"/>
                </a:ext>
              </a:extLst>
            </p:cNvPr>
            <p:cNvSpPr/>
            <p:nvPr/>
          </p:nvSpPr>
          <p:spPr>
            <a:xfrm>
              <a:off x="2952751" y="308667"/>
              <a:ext cx="8561470" cy="830997"/>
            </a:xfrm>
            <a:prstGeom prst="rect">
              <a:avLst/>
            </a:prstGeom>
            <a:ln w="19050">
              <a:solidFill>
                <a:srgbClr val="FFFF99"/>
              </a:solidFill>
            </a:ln>
          </p:spPr>
          <p:txBody>
            <a:bodyPr wrap="square">
              <a:spAutoFit/>
            </a:bodyPr>
            <a:lstStyle/>
            <a:p>
              <a:pPr marL="628650" lvl="0" indent="-628650" latinLnBrk="0" hangingPunct="0">
                <a:defRPr/>
              </a:pPr>
              <a:r>
                <a:rPr lang="zh-TW" altLang="en-US" sz="16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任务：</a:t>
              </a:r>
              <a:r>
                <a:rPr lang="zh-CN" altLang="en-US" sz="16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控制台打印</a:t>
              </a:r>
              <a:r>
                <a:rPr lang="zh-TW" altLang="en-US" sz="16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zh-CN" altLang="en-US" sz="16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*</a:t>
              </a:r>
              <a:br>
                <a:rPr lang="en-US" altLang="zh-CN" sz="16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en-US" altLang="zh-CN" sz="16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3.</a:t>
              </a:r>
              <a:r>
                <a:rPr lang="zh-CN" altLang="en-US" sz="16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控制台输出 </a:t>
              </a:r>
              <a:r>
                <a:rPr lang="en-US" altLang="zh-CN" sz="16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4 </a:t>
              </a:r>
              <a:r>
                <a:rPr lang="zh-CN" altLang="en-US" sz="16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行</a:t>
              </a:r>
              <a:r>
                <a:rPr lang="zh-TW" altLang="en-US" sz="16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星星，</a:t>
              </a:r>
              <a:r>
                <a:rPr lang="zh-CN" altLang="en-US" sz="16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每一行</a:t>
              </a:r>
              <a:r>
                <a:rPr lang="zh-TW" altLang="en-US" sz="16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星星</a:t>
              </a:r>
              <a:r>
                <a:rPr lang="zh-CN" altLang="en-US" sz="16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个数</a:t>
              </a:r>
              <a:r>
                <a:rPr lang="zh-TW" altLang="en-US" sz="16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和该行的行数相同，成　　排列。</a:t>
              </a:r>
              <a:endPara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628650" lvl="0" indent="-628650" latinLnBrk="0" hangingPunct="0">
                <a:defRPr/>
              </a:pPr>
              <a:r>
                <a:rPr lang="zh-CN" altLang="en-US" sz="16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	</a:t>
              </a:r>
              <a:r>
                <a:rPr lang="en-US" altLang="zh-CN" sz="16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4.</a:t>
              </a:r>
              <a:r>
                <a:rPr lang="zh-CN" altLang="en-US" sz="16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控制台输出</a:t>
              </a:r>
              <a:r>
                <a:rPr lang="zh-TW" altLang="en-US" sz="16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en-US" altLang="zh-CN" sz="16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4</a:t>
              </a:r>
              <a:r>
                <a:rPr lang="zh-TW" altLang="en-US" sz="16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zh-CN" altLang="en-US" sz="16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行</a:t>
              </a:r>
              <a:r>
                <a:rPr lang="zh-TW" altLang="en-US" sz="16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星星，</a:t>
              </a:r>
              <a:r>
                <a:rPr lang="zh-CN" altLang="en-US" sz="16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每一行</a:t>
              </a:r>
              <a:r>
                <a:rPr lang="zh-TW" altLang="en-US" sz="16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星星</a:t>
              </a:r>
              <a:r>
                <a:rPr lang="zh-CN" altLang="en-US" sz="16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个数</a:t>
              </a:r>
              <a:r>
                <a:rPr lang="zh-TW" altLang="en-US" sz="16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和该行的行数相同，成　　排列。</a:t>
              </a:r>
              <a:endPara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358EADA9-5AA7-4538-A126-B3B64065F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32000" y="504000"/>
              <a:ext cx="288000" cy="288000"/>
            </a:xfrm>
            <a:prstGeom prst="rtTriangle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直角三角形 25">
              <a:extLst>
                <a:ext uri="{FF2B5EF4-FFF2-40B4-BE49-F238E27FC236}">
                  <a16:creationId xmlns:a16="http://schemas.microsoft.com/office/drawing/2014/main" id="{DDD4D73F-7EE1-446C-AAF8-6BE08B10F01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396000" y="792000"/>
              <a:ext cx="288000" cy="288000"/>
            </a:xfrm>
            <a:prstGeom prst="rtTriangle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81B3744E-35B9-4FC5-8AF1-BB37139A6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5708" y="1199217"/>
            <a:ext cx="3310415" cy="234106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B94781B4-BE4C-4483-9F2E-15B387645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5708" y="3798318"/>
            <a:ext cx="3310415" cy="23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9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19" grpId="0" animBg="1"/>
      <p:bldP spid="20" grpId="0" animBg="1"/>
      <p:bldP spid="24" grpId="0" animBg="1"/>
      <p:bldP spid="25" grpId="0" animBg="1"/>
      <p:bldP spid="22" grpId="0" animBg="1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905000" y="1515705"/>
            <a:ext cx="6010275" cy="3225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algn="just" latinLnBrk="0" hangingPunct="0">
              <a:spcAft>
                <a:spcPts val="18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运用循环嵌套设计如下输出：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latinLnBrk="0" hangingPunct="0">
              <a:lnSpc>
                <a:spcPts val="1400"/>
              </a:lnSpc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*******</a:t>
            </a:r>
            <a:b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***</a:t>
            </a:r>
            <a:r>
              <a:rPr lang="zh-TW" altLang="en-US" sz="2400" b="1" dirty="0">
                <a:solidFill>
                  <a:srgbClr val="C9010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***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latinLnBrk="0" hangingPunct="0">
              <a:lnSpc>
                <a:spcPts val="1400"/>
              </a:lnSpc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**</a:t>
            </a:r>
            <a:r>
              <a:rPr lang="zh-TW" altLang="en-US" sz="2400" b="1" dirty="0">
                <a:solidFill>
                  <a:srgbClr val="C9010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***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**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latinLnBrk="0" hangingPunct="0">
              <a:lnSpc>
                <a:spcPts val="1400"/>
              </a:lnSpc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*</a:t>
            </a:r>
            <a:r>
              <a:rPr lang="zh-TW" altLang="en-US" sz="2400" b="1" dirty="0">
                <a:solidFill>
                  <a:srgbClr val="BA01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*****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latinLnBrk="0" hangingPunct="0">
              <a:lnSpc>
                <a:spcPts val="1400"/>
              </a:lnSpc>
              <a:defRPr/>
            </a:pP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6700" lvl="0" indent="-266700" algn="just" latinLnBrk="0" hangingPunct="0"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运用循环嵌套设计如下输出：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latinLnBrk="0" hangingPunct="0">
              <a:lnSpc>
                <a:spcPts val="2400"/>
              </a:lnSpc>
              <a:defRPr/>
            </a:pP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　　　　　　　　１</a:t>
            </a:r>
            <a:b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　　　　　　　１２１</a:t>
            </a:r>
            <a:b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　　　　　　１２３２１</a:t>
            </a:r>
            <a:endParaRPr lang="en-US" altLang="zh-TW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latinLnBrk="0" hangingPunct="0">
              <a:lnSpc>
                <a:spcPts val="2400"/>
              </a:lnSpc>
              <a:defRPr/>
            </a:pP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　　　　　１２３４３２１</a:t>
            </a:r>
            <a:endParaRPr lang="en-US" altLang="zh-TW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2443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 b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333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1224000" y="1163958"/>
            <a:ext cx="9499690" cy="52645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5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NestingDemo1 {</a:t>
            </a:r>
          </a:p>
          <a:p>
            <a:pPr>
              <a:lnSpc>
                <a:spcPts val="15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5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++){//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控制行数</a:t>
            </a:r>
          </a:p>
          <a:p>
            <a:pPr>
              <a:lnSpc>
                <a:spcPts val="15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if(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==1){//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第一行规则</a:t>
            </a:r>
          </a:p>
          <a:p>
            <a:pPr>
              <a:lnSpc>
                <a:spcPts val="15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画星星 </a:t>
            </a:r>
          </a:p>
          <a:p>
            <a:pPr>
              <a:lnSpc>
                <a:spcPts val="15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j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j++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 //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 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颗星</a:t>
            </a:r>
            <a:endParaRPr lang="en-US" altLang="zh-TW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5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("*");</a:t>
            </a:r>
          </a:p>
          <a:p>
            <a:pPr>
              <a:lnSpc>
                <a:spcPts val="15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}</a:t>
            </a:r>
          </a:p>
          <a:p>
            <a:pPr>
              <a:lnSpc>
                <a:spcPts val="15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}else{ //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后 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 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行规则</a:t>
            </a:r>
          </a:p>
          <a:p>
            <a:pPr>
              <a:lnSpc>
                <a:spcPts val="15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画星星</a:t>
            </a:r>
          </a:p>
          <a:p>
            <a:pPr>
              <a:lnSpc>
                <a:spcPts val="15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j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5-i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j++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5-i 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颗星</a:t>
            </a:r>
            <a:endParaRPr lang="en-US" altLang="zh-TW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5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("*");</a:t>
            </a:r>
          </a:p>
          <a:p>
            <a:pPr>
              <a:lnSpc>
                <a:spcPts val="15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}</a:t>
            </a:r>
          </a:p>
          <a:p>
            <a:pPr>
              <a:lnSpc>
                <a:spcPts val="15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//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画空格</a:t>
            </a:r>
          </a:p>
          <a:p>
            <a:pPr>
              <a:lnSpc>
                <a:spcPts val="15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j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2*i-3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j++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 // 2i-3 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个空格</a:t>
            </a:r>
            <a:endParaRPr lang="en-US" altLang="zh-TW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5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 ");</a:t>
            </a:r>
          </a:p>
          <a:p>
            <a:pPr>
              <a:lnSpc>
                <a:spcPts val="15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}</a:t>
            </a:r>
          </a:p>
          <a:p>
            <a:pPr>
              <a:lnSpc>
                <a:spcPts val="15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//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画星星</a:t>
            </a:r>
          </a:p>
          <a:p>
            <a:pPr>
              <a:lnSpc>
                <a:spcPts val="15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j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=1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5-i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5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("*");</a:t>
            </a:r>
          </a:p>
          <a:p>
            <a:pPr>
              <a:lnSpc>
                <a:spcPts val="15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}</a:t>
            </a:r>
          </a:p>
          <a:p>
            <a:pPr>
              <a:lnSpc>
                <a:spcPts val="15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15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//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换行</a:t>
            </a:r>
          </a:p>
          <a:p>
            <a:pPr>
              <a:lnSpc>
                <a:spcPts val="15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15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5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500"/>
              </a:lnSpc>
            </a:pP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循环结构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980F34BF-BC8F-4437-8F9D-769B19F53C94}"/>
              </a:ext>
            </a:extLst>
          </p:cNvPr>
          <p:cNvSpPr/>
          <p:nvPr/>
        </p:nvSpPr>
        <p:spPr>
          <a:xfrm>
            <a:off x="576000" y="1314000"/>
            <a:ext cx="648000" cy="493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5FB69B5-1BA1-4E29-B55F-DBFA4A7EE2FC}"/>
              </a:ext>
            </a:extLst>
          </p:cNvPr>
          <p:cNvSpPr/>
          <p:nvPr/>
        </p:nvSpPr>
        <p:spPr>
          <a:xfrm>
            <a:off x="1476000" y="1494000"/>
            <a:ext cx="690716" cy="457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A77767BE-9B4F-41E6-87D4-E05808275ECE}"/>
              </a:ext>
            </a:extLst>
          </p:cNvPr>
          <p:cNvSpPr/>
          <p:nvPr/>
        </p:nvSpPr>
        <p:spPr>
          <a:xfrm>
            <a:off x="2405665" y="1672388"/>
            <a:ext cx="690716" cy="421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72EDDA10-5FCB-4177-94E2-66774C08F094}"/>
              </a:ext>
            </a:extLst>
          </p:cNvPr>
          <p:cNvSpPr/>
          <p:nvPr/>
        </p:nvSpPr>
        <p:spPr>
          <a:xfrm>
            <a:off x="3312000" y="1874993"/>
            <a:ext cx="690716" cy="918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0AE73603-F6ED-45F2-8F6B-C6EFA3289AF7}"/>
              </a:ext>
            </a:extLst>
          </p:cNvPr>
          <p:cNvSpPr/>
          <p:nvPr/>
        </p:nvSpPr>
        <p:spPr>
          <a:xfrm>
            <a:off x="3312000" y="2844000"/>
            <a:ext cx="690716" cy="246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3991DF39-01DC-49A6-B0DB-A992509DB692}"/>
              </a:ext>
            </a:extLst>
          </p:cNvPr>
          <p:cNvSpPr/>
          <p:nvPr/>
        </p:nvSpPr>
        <p:spPr>
          <a:xfrm>
            <a:off x="4204800" y="2246400"/>
            <a:ext cx="690716" cy="39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DE6A26AC-8EA7-483F-9C8F-073FA980F44F}"/>
              </a:ext>
            </a:extLst>
          </p:cNvPr>
          <p:cNvSpPr/>
          <p:nvPr/>
        </p:nvSpPr>
        <p:spPr>
          <a:xfrm>
            <a:off x="4206284" y="3217574"/>
            <a:ext cx="690716" cy="378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左中括弧 21">
            <a:extLst>
              <a:ext uri="{FF2B5EF4-FFF2-40B4-BE49-F238E27FC236}">
                <a16:creationId xmlns:a16="http://schemas.microsoft.com/office/drawing/2014/main" id="{0837BED1-6CA1-40C5-AF5E-8D477B9A88DE}"/>
              </a:ext>
            </a:extLst>
          </p:cNvPr>
          <p:cNvSpPr/>
          <p:nvPr/>
        </p:nvSpPr>
        <p:spPr>
          <a:xfrm>
            <a:off x="4206284" y="3960000"/>
            <a:ext cx="690716" cy="4032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330D7F0C-52F1-4384-A61A-A88D4ED0A74C}"/>
              </a:ext>
            </a:extLst>
          </p:cNvPr>
          <p:cNvSpPr/>
          <p:nvPr/>
        </p:nvSpPr>
        <p:spPr>
          <a:xfrm>
            <a:off x="4206284" y="4716000"/>
            <a:ext cx="690716" cy="4068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44B3E6A5-7517-4C0E-A1CC-B6435913F176}"/>
              </a:ext>
            </a:extLst>
          </p:cNvPr>
          <p:cNvSpPr txBox="1"/>
          <p:nvPr/>
        </p:nvSpPr>
        <p:spPr>
          <a:xfrm>
            <a:off x="5616000" y="72000"/>
            <a:ext cx="6359168" cy="143815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65113" lvl="1" indent="-265113" latinLnBrk="0" hangingPunct="0">
              <a:lnSpc>
                <a:spcPts val="2000"/>
              </a:lnSpc>
              <a:spcAft>
                <a:spcPts val="600"/>
              </a:spcAft>
              <a:buSzPct val="80000"/>
              <a:buFont typeface="Wingdings" panose="05000000000000000000" pitchFamily="2" charset="2"/>
              <a:buChar char="n"/>
              <a:tabLst>
                <a:tab pos="1071563" algn="l"/>
                <a:tab pos="4306888" algn="l"/>
                <a:tab pos="4932363" algn="l"/>
                <a:tab pos="5473700" algn="l"/>
                <a:tab pos="6003925" algn="l"/>
              </a:tabLst>
              <a:defRPr/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问题解决思路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	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*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  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空格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*</a:t>
            </a:r>
            <a:endParaRPr lang="zh-TW" altLang="en-US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265113" lvl="1" latinLnBrk="0" hangingPunct="0">
              <a:lnSpc>
                <a:spcPts val="2000"/>
              </a:lnSpc>
              <a:buSzPct val="80000"/>
              <a:tabLst>
                <a:tab pos="1071563" algn="l"/>
                <a:tab pos="4306888" algn="l"/>
                <a:tab pos="4932363" algn="l"/>
                <a:tab pos="5473700" algn="l"/>
                <a:tab pos="6003925" algn="l"/>
              </a:tabLst>
              <a:defRPr/>
            </a:pP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//******* 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画星星 换行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CN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==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7</a:t>
            </a:r>
          </a:p>
          <a:p>
            <a:pPr marL="265113" lvl="1" latinLnBrk="0" hangingPunct="0">
              <a:lnSpc>
                <a:spcPts val="2000"/>
              </a:lnSpc>
              <a:buSzPct val="80000"/>
              <a:tabLst>
                <a:tab pos="901700" algn="l"/>
                <a:tab pos="4306888" algn="l"/>
                <a:tab pos="4932363" algn="l"/>
                <a:tab pos="5473700" algn="l"/>
                <a:tab pos="6003925" algn="l"/>
              </a:tabLst>
              <a:defRPr/>
            </a:pP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//***	*** 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画星星 画空格 画星星 换行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CN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==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2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3	</a:t>
            </a:r>
            <a:r>
              <a:rPr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3</a:t>
            </a:r>
          </a:p>
          <a:p>
            <a:pPr marL="265113" lvl="1" latinLnBrk="0" hangingPunct="0">
              <a:lnSpc>
                <a:spcPts val="2000"/>
              </a:lnSpc>
              <a:buSzPct val="80000"/>
              <a:tabLst>
                <a:tab pos="985838" algn="l"/>
                <a:tab pos="4306888" algn="l"/>
                <a:tab pos="4932363" algn="l"/>
                <a:tab pos="5473700" algn="l"/>
                <a:tab pos="6003925" algn="l"/>
              </a:tabLst>
              <a:defRPr/>
            </a:pP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//**	** 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画星星 画空格 画星星 换行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CN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==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3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2	</a:t>
            </a:r>
            <a:r>
              <a:rPr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3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2</a:t>
            </a:r>
          </a:p>
          <a:p>
            <a:pPr marL="265113" lvl="1" latinLnBrk="0" hangingPunct="0">
              <a:lnSpc>
                <a:spcPts val="2000"/>
              </a:lnSpc>
              <a:buSzPct val="80000"/>
              <a:tabLst>
                <a:tab pos="1071563" algn="l"/>
                <a:tab pos="4306888" algn="l"/>
                <a:tab pos="4932363" algn="l"/>
                <a:tab pos="5473700" algn="l"/>
                <a:tab pos="6003925" algn="l"/>
              </a:tabLst>
              <a:defRPr/>
            </a:pP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//*	* 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画星星 画空格 画星星 换行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CN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==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4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1	</a:t>
            </a:r>
            <a:r>
              <a:rPr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5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1</a:t>
            </a:r>
            <a:endParaRPr lang="zh-CN" alt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B1AA68-9774-49F2-98DD-CFACA9335B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1076" y="3554617"/>
            <a:ext cx="4047247" cy="272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3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00"/>
                            </p:stCondLst>
                            <p:childTnLst>
                              <p:par>
                                <p:cTn id="1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0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500"/>
                            </p:stCondLst>
                            <p:childTnLst>
                              <p:par>
                                <p:cTn id="1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14" grpId="0" animBg="1"/>
      <p:bldP spid="15" grpId="0" animBg="1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1258947" y="943276"/>
            <a:ext cx="9499690" cy="568605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import 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java.util.Scanner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NestingDemo1_1{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可读性 健壮性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严谨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优化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结构 冗余 性能 内存 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复用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扩展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Scanner input = new Scanner(System.in);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请您输入行数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:");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line = 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input.nextInt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1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line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++){//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控制行数</a:t>
            </a:r>
          </a:p>
          <a:p>
            <a:pPr>
              <a:lnSpc>
                <a:spcPts val="1300"/>
              </a:lnSpc>
            </a:pP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if(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==1){//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第一行规则</a:t>
            </a:r>
          </a:p>
          <a:p>
            <a:pPr>
              <a:lnSpc>
                <a:spcPts val="1300"/>
              </a:lnSpc>
            </a:pP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画星星 </a:t>
            </a:r>
          </a:p>
          <a:p>
            <a:pPr>
              <a:lnSpc>
                <a:spcPts val="1300"/>
              </a:lnSpc>
            </a:pP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j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(2*line-1)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j++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 // 4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行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-&gt;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 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颗星，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行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-&gt;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 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颗星</a:t>
            </a:r>
            <a:endParaRPr lang="en-US" altLang="zh-TW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("*");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}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}else{//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后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(line-1) 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行规则</a:t>
            </a:r>
          </a:p>
          <a:p>
            <a:pPr>
              <a:lnSpc>
                <a:spcPts val="1300"/>
              </a:lnSpc>
            </a:pP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画星星</a:t>
            </a:r>
          </a:p>
          <a:p>
            <a:pPr>
              <a:lnSpc>
                <a:spcPts val="1300"/>
              </a:lnSpc>
            </a:pP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j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(line+1)-</a:t>
            </a:r>
            <a:r>
              <a:rPr lang="en-US" altLang="zh-TW" sz="1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j++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行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5-i 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颗星，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行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6-i 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颗星</a:t>
            </a:r>
            <a:endParaRPr lang="en-US" altLang="zh-TW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("*");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}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//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画空格</a:t>
            </a:r>
          </a:p>
          <a:p>
            <a:pPr>
              <a:lnSpc>
                <a:spcPts val="1300"/>
              </a:lnSpc>
            </a:pP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j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2*i-3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j++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 // 4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行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2i-3 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个空格，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行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2i-3</a:t>
            </a:r>
            <a:r>
              <a:rPr lang="zh-TW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个空格</a:t>
            </a:r>
            <a:endParaRPr lang="en-US" altLang="zh-TW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 ");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}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//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画星星</a:t>
            </a:r>
          </a:p>
          <a:p>
            <a:pPr>
              <a:lnSpc>
                <a:spcPts val="1300"/>
              </a:lnSpc>
            </a:pP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j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=1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(line+1)-I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("*");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}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//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换行</a:t>
            </a:r>
          </a:p>
          <a:p>
            <a:pPr>
              <a:lnSpc>
                <a:spcPts val="1300"/>
              </a:lnSpc>
            </a:pP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3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循环结构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980F34BF-BC8F-4437-8F9D-769B19F53C94}"/>
              </a:ext>
            </a:extLst>
          </p:cNvPr>
          <p:cNvSpPr/>
          <p:nvPr/>
        </p:nvSpPr>
        <p:spPr>
          <a:xfrm>
            <a:off x="576000" y="1260909"/>
            <a:ext cx="648000" cy="493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5FB69B5-1BA1-4E29-B55F-DBFA4A7EE2FC}"/>
              </a:ext>
            </a:extLst>
          </p:cNvPr>
          <p:cNvSpPr/>
          <p:nvPr/>
        </p:nvSpPr>
        <p:spPr>
          <a:xfrm>
            <a:off x="1476000" y="1396800"/>
            <a:ext cx="690716" cy="462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A77767BE-9B4F-41E6-87D4-E05808275ECE}"/>
              </a:ext>
            </a:extLst>
          </p:cNvPr>
          <p:cNvSpPr/>
          <p:nvPr/>
        </p:nvSpPr>
        <p:spPr>
          <a:xfrm>
            <a:off x="2405665" y="2225841"/>
            <a:ext cx="690716" cy="3645473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72EDDA10-5FCB-4177-94E2-66774C08F094}"/>
              </a:ext>
            </a:extLst>
          </p:cNvPr>
          <p:cNvSpPr/>
          <p:nvPr/>
        </p:nvSpPr>
        <p:spPr>
          <a:xfrm>
            <a:off x="3335330" y="2394000"/>
            <a:ext cx="690716" cy="7848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0AE73603-F6ED-45F2-8F6B-C6EFA3289AF7}"/>
              </a:ext>
            </a:extLst>
          </p:cNvPr>
          <p:cNvSpPr/>
          <p:nvPr/>
        </p:nvSpPr>
        <p:spPr>
          <a:xfrm>
            <a:off x="3335330" y="3222000"/>
            <a:ext cx="690716" cy="216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3991DF39-01DC-49A6-B0DB-A992509DB692}"/>
              </a:ext>
            </a:extLst>
          </p:cNvPr>
          <p:cNvSpPr/>
          <p:nvPr/>
        </p:nvSpPr>
        <p:spPr>
          <a:xfrm>
            <a:off x="4244937" y="2714063"/>
            <a:ext cx="690716" cy="36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DE6A26AC-8EA7-483F-9C8F-073FA980F44F}"/>
              </a:ext>
            </a:extLst>
          </p:cNvPr>
          <p:cNvSpPr/>
          <p:nvPr/>
        </p:nvSpPr>
        <p:spPr>
          <a:xfrm>
            <a:off x="4264995" y="3542063"/>
            <a:ext cx="690716" cy="36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左中括弧 21">
            <a:extLst>
              <a:ext uri="{FF2B5EF4-FFF2-40B4-BE49-F238E27FC236}">
                <a16:creationId xmlns:a16="http://schemas.microsoft.com/office/drawing/2014/main" id="{0837BED1-6CA1-40C5-AF5E-8D477B9A88DE}"/>
              </a:ext>
            </a:extLst>
          </p:cNvPr>
          <p:cNvSpPr/>
          <p:nvPr/>
        </p:nvSpPr>
        <p:spPr>
          <a:xfrm>
            <a:off x="4264995" y="4190063"/>
            <a:ext cx="690716" cy="36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330D7F0C-52F1-4384-A61A-A88D4ED0A74C}"/>
              </a:ext>
            </a:extLst>
          </p:cNvPr>
          <p:cNvSpPr/>
          <p:nvPr/>
        </p:nvSpPr>
        <p:spPr>
          <a:xfrm>
            <a:off x="4264995" y="4862993"/>
            <a:ext cx="690716" cy="36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44B3E6A5-7517-4C0E-A1CC-B6435913F176}"/>
              </a:ext>
            </a:extLst>
          </p:cNvPr>
          <p:cNvSpPr txBox="1"/>
          <p:nvPr/>
        </p:nvSpPr>
        <p:spPr>
          <a:xfrm>
            <a:off x="5760000" y="5163369"/>
            <a:ext cx="6359168" cy="16946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65113" lvl="0" indent="-265113" algn="just" latinLnBrk="0" hangingPunct="0">
              <a:lnSpc>
                <a:spcPts val="2000"/>
              </a:lnSpc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问题解决思路</a:t>
            </a:r>
          </a:p>
          <a:p>
            <a:pPr marL="265113" lvl="1" latinLnBrk="0" hangingPunct="0">
              <a:lnSpc>
                <a:spcPts val="2000"/>
              </a:lnSpc>
              <a:buSzPct val="80000"/>
              <a:tabLst>
                <a:tab pos="1071563" algn="l"/>
                <a:tab pos="4306888" algn="l"/>
                <a:tab pos="4932363" algn="l"/>
                <a:tab pos="5473700" algn="l"/>
                <a:tab pos="6003925" algn="l"/>
              </a:tabLst>
              <a:defRPr/>
            </a:pP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		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*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  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空格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*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265113" lvl="1" latinLnBrk="0" hangingPunct="0">
              <a:lnSpc>
                <a:spcPts val="2000"/>
              </a:lnSpc>
              <a:buSzPct val="80000"/>
              <a:tabLst>
                <a:tab pos="1071563" algn="l"/>
                <a:tab pos="4306888" algn="l"/>
                <a:tab pos="4932363" algn="l"/>
                <a:tab pos="5473700" algn="l"/>
                <a:tab pos="6003925" algn="l"/>
              </a:tabLst>
              <a:defRPr/>
            </a:pP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//******* 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画星星 换行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CN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==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7(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4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行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265113" lvl="1" latinLnBrk="0" hangingPunct="0">
              <a:lnSpc>
                <a:spcPts val="2000"/>
              </a:lnSpc>
              <a:buSzPct val="80000"/>
              <a:tabLst>
                <a:tab pos="901700" algn="l"/>
                <a:tab pos="4306888" algn="l"/>
                <a:tab pos="4932363" algn="l"/>
                <a:tab pos="5473700" algn="l"/>
                <a:tab pos="6003925" algn="l"/>
              </a:tabLst>
              <a:defRPr/>
            </a:pP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//***	*** 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画星星 画空格 画星星 换行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CN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==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2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3	</a:t>
            </a:r>
            <a:r>
              <a:rPr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3</a:t>
            </a:r>
          </a:p>
          <a:p>
            <a:pPr marL="265113" lvl="1" latinLnBrk="0" hangingPunct="0">
              <a:lnSpc>
                <a:spcPts val="2000"/>
              </a:lnSpc>
              <a:buSzPct val="80000"/>
              <a:tabLst>
                <a:tab pos="985838" algn="l"/>
                <a:tab pos="4306888" algn="l"/>
                <a:tab pos="4932363" algn="l"/>
                <a:tab pos="5473700" algn="l"/>
                <a:tab pos="6003925" algn="l"/>
              </a:tabLst>
              <a:defRPr/>
            </a:pP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//**	** 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画星星 画空格 画星星 换行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CN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==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3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2	</a:t>
            </a:r>
            <a:r>
              <a:rPr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3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2</a:t>
            </a:r>
          </a:p>
          <a:p>
            <a:pPr marL="265113" lvl="1" latinLnBrk="0" hangingPunct="0">
              <a:lnSpc>
                <a:spcPts val="2000"/>
              </a:lnSpc>
              <a:buSzPct val="80000"/>
              <a:tabLst>
                <a:tab pos="1071563" algn="l"/>
                <a:tab pos="4306888" algn="l"/>
                <a:tab pos="4932363" algn="l"/>
                <a:tab pos="5473700" algn="l"/>
                <a:tab pos="6003925" algn="l"/>
              </a:tabLst>
              <a:defRPr/>
            </a:pP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//*	* 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画星星 画空格 画星星 换行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CN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==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4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1	</a:t>
            </a:r>
            <a:r>
              <a:rPr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5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1</a:t>
            </a:r>
            <a:endParaRPr lang="zh-CN" alt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AB20CA-0874-4AA7-ADB6-AA8CA321F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4791" y="798604"/>
            <a:ext cx="3755461" cy="470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1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8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500"/>
                            </p:stCondLst>
                            <p:childTnLst>
                              <p:par>
                                <p:cTn id="1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500"/>
                            </p:stCondLst>
                            <p:childTnLst>
                              <p:par>
                                <p:cTn id="1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0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500"/>
                            </p:stCondLst>
                            <p:childTnLst>
                              <p:par>
                                <p:cTn id="1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0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00"/>
                            </p:stCondLst>
                            <p:childTnLst>
                              <p:par>
                                <p:cTn id="1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00"/>
                            </p:stCondLst>
                            <p:childTnLst>
                              <p:par>
                                <p:cTn id="2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500"/>
                            </p:stCondLst>
                            <p:childTnLst>
                              <p:par>
                                <p:cTn id="2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18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14" grpId="0" animBg="1"/>
      <p:bldP spid="15" grpId="0" animBg="1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1224000" y="973612"/>
            <a:ext cx="9499690" cy="545485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NestingDemo2 {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控制行数</a:t>
            </a:r>
          </a:p>
          <a:p>
            <a:pPr>
              <a:lnSpc>
                <a:spcPts val="20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空格占位</a:t>
            </a:r>
          </a:p>
          <a:p>
            <a:pPr>
              <a:lnSpc>
                <a:spcPts val="20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j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4-i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j++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 ");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左边数字，利用循环里的变量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来控制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j++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for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j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j++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右边数字，利用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变量来控制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j--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for(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j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i-1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&gt;=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j--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换行</a:t>
            </a:r>
          </a:p>
          <a:p>
            <a:pPr>
              <a:lnSpc>
                <a:spcPts val="20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循环结构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980F34BF-BC8F-4437-8F9D-769B19F53C94}"/>
              </a:ext>
            </a:extLst>
          </p:cNvPr>
          <p:cNvSpPr/>
          <p:nvPr/>
        </p:nvSpPr>
        <p:spPr>
          <a:xfrm>
            <a:off x="576000" y="1163958"/>
            <a:ext cx="648000" cy="481414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5FB69B5-1BA1-4E29-B55F-DBFA4A7EE2FC}"/>
              </a:ext>
            </a:extLst>
          </p:cNvPr>
          <p:cNvSpPr/>
          <p:nvPr/>
        </p:nvSpPr>
        <p:spPr>
          <a:xfrm>
            <a:off x="1476000" y="1431985"/>
            <a:ext cx="690716" cy="427870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A77767BE-9B4F-41E6-87D4-E05808275ECE}"/>
              </a:ext>
            </a:extLst>
          </p:cNvPr>
          <p:cNvSpPr/>
          <p:nvPr/>
        </p:nvSpPr>
        <p:spPr>
          <a:xfrm>
            <a:off x="2405665" y="1639020"/>
            <a:ext cx="690716" cy="383012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3991DF39-01DC-49A6-B0DB-A992509DB692}"/>
              </a:ext>
            </a:extLst>
          </p:cNvPr>
          <p:cNvSpPr/>
          <p:nvPr/>
        </p:nvSpPr>
        <p:spPr>
          <a:xfrm>
            <a:off x="3308452" y="2160000"/>
            <a:ext cx="690716" cy="50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DE6A26AC-8EA7-483F-9C8F-073FA980F44F}"/>
              </a:ext>
            </a:extLst>
          </p:cNvPr>
          <p:cNvSpPr/>
          <p:nvPr/>
        </p:nvSpPr>
        <p:spPr>
          <a:xfrm>
            <a:off x="3250523" y="3168000"/>
            <a:ext cx="690716" cy="52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左中括弧 21">
            <a:extLst>
              <a:ext uri="{FF2B5EF4-FFF2-40B4-BE49-F238E27FC236}">
                <a16:creationId xmlns:a16="http://schemas.microsoft.com/office/drawing/2014/main" id="{0837BED1-6CA1-40C5-AF5E-8D477B9A88DE}"/>
              </a:ext>
            </a:extLst>
          </p:cNvPr>
          <p:cNvSpPr/>
          <p:nvPr/>
        </p:nvSpPr>
        <p:spPr>
          <a:xfrm>
            <a:off x="3250523" y="4176000"/>
            <a:ext cx="690716" cy="52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44B3E6A5-7517-4C0E-A1CC-B6435913F176}"/>
              </a:ext>
            </a:extLst>
          </p:cNvPr>
          <p:cNvSpPr txBox="1"/>
          <p:nvPr/>
        </p:nvSpPr>
        <p:spPr>
          <a:xfrm>
            <a:off x="7468543" y="1020447"/>
            <a:ext cx="4635584" cy="143904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65113" lvl="1" indent="-265113" latinLnBrk="0" hangingPunct="0">
              <a:lnSpc>
                <a:spcPts val="2000"/>
              </a:lnSpc>
              <a:spcAft>
                <a:spcPts val="600"/>
              </a:spcAft>
              <a:buSzPct val="80000"/>
              <a:buFont typeface="Wingdings" panose="05000000000000000000" pitchFamily="2" charset="2"/>
              <a:buChar char="n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问题解决思路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空格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左边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右边</a:t>
            </a:r>
            <a:endParaRPr lang="zh-TW" altLang="en-US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265113" lvl="1" latinLnBrk="0" hangingPunct="0">
              <a:lnSpc>
                <a:spcPts val="2000"/>
              </a:lnSpc>
              <a:buSzPct val="80000"/>
              <a:tabLst>
                <a:tab pos="1793875" algn="l"/>
                <a:tab pos="2690813" algn="l"/>
                <a:tab pos="3225800" algn="l"/>
                <a:tab pos="3941763" algn="l"/>
              </a:tabLst>
              <a:defRPr/>
            </a:pP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//</a:t>
            </a:r>
            <a:r>
              <a:rPr lang="en-US" altLang="zh-CN" sz="1600" b="1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***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</a:t>
            </a:r>
            <a:r>
              <a:rPr lang="en-US" altLang="zh-CN" sz="1600" b="1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***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	</a:t>
            </a:r>
            <a:r>
              <a:rPr lang="en-US" altLang="zh-CN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==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3	1-1	0</a:t>
            </a:r>
            <a:endParaRPr lang="en-US" altLang="zh-CN" sz="1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265113" lvl="1" latinLnBrk="0" hangingPunct="0">
              <a:lnSpc>
                <a:spcPts val="2000"/>
              </a:lnSpc>
              <a:buSzPct val="80000"/>
              <a:tabLst>
                <a:tab pos="1793875" algn="l"/>
                <a:tab pos="2690813" algn="l"/>
                <a:tab pos="3225800" algn="l"/>
                <a:tab pos="3941763" algn="l"/>
              </a:tabLst>
              <a:defRPr/>
            </a:pP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//</a:t>
            </a:r>
            <a:r>
              <a:rPr lang="en-US" altLang="zh-CN" sz="1600" b="1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**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121</a:t>
            </a:r>
            <a:r>
              <a:rPr lang="en-US" altLang="zh-CN" sz="1600" b="1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*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CN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==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2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2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1-2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1-1</a:t>
            </a:r>
            <a:endParaRPr lang="en-US" altLang="zh-CN" sz="1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265113" lvl="1" latinLnBrk="0" hangingPunct="0">
              <a:lnSpc>
                <a:spcPts val="2000"/>
              </a:lnSpc>
              <a:buSzPct val="80000"/>
              <a:tabLst>
                <a:tab pos="1793875" algn="l"/>
                <a:tab pos="2690813" algn="l"/>
                <a:tab pos="3225800" algn="l"/>
                <a:tab pos="3941763" algn="l"/>
              </a:tabLst>
              <a:defRPr/>
            </a:pP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//</a:t>
            </a:r>
            <a:r>
              <a:rPr lang="en-US" altLang="zh-CN" sz="1600" b="1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12321</a:t>
            </a:r>
            <a:r>
              <a:rPr lang="en-US" altLang="zh-CN" sz="1600" b="1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*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CN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==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3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1-3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2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-1</a:t>
            </a:r>
            <a:endParaRPr lang="en-US" altLang="zh-CN" sz="1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265113" lvl="1" latinLnBrk="0" hangingPunct="0">
              <a:lnSpc>
                <a:spcPts val="2000"/>
              </a:lnSpc>
              <a:buSzPct val="80000"/>
              <a:tabLst>
                <a:tab pos="1793875" algn="l"/>
                <a:tab pos="2690813" algn="l"/>
                <a:tab pos="3225800" algn="l"/>
                <a:tab pos="3941763" algn="l"/>
              </a:tabLst>
              <a:defRPr/>
            </a:pP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//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1234321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CN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==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4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0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1-4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3-1</a:t>
            </a:r>
            <a:endParaRPr lang="zh-CN" alt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E98A59-2FC2-43E5-83A1-3E34BC42FB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4141" y="3368458"/>
            <a:ext cx="4479986" cy="310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8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"/>
                            </p:stCondLst>
                            <p:childTnLst>
                              <p:par>
                                <p:cTn id="1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19" grpId="0" animBg="1"/>
      <p:bldP spid="20" grpId="0" animBg="1"/>
      <p:bldP spid="22" grpId="0" animBg="1"/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2193657" y="1908476"/>
            <a:ext cx="6093694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algn="just" latinLnBrk="0" hangingPunct="0"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运用循环嵌套设计如下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99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乘法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输出：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6700" lvl="0" latinLnBrk="0" hangingPunct="0">
              <a:spcAft>
                <a:spcPts val="1800"/>
              </a:spcAft>
              <a:defRPr/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1=1</a:t>
            </a:r>
            <a:b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2=2, 2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2=4</a:t>
            </a:r>
            <a:b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3=3,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3=6,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3=9</a:t>
            </a:r>
            <a:b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4=4,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4=8,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4=12,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4=16</a:t>
            </a:r>
            <a:b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5=5,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5=10,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5=15,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5=20,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5=25</a:t>
            </a:r>
            <a:b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1*6=6, 2*6=12, 3*6=18, 4*6=24, 5*6=30, 6*6=36</a:t>
            </a:r>
            <a:b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　　　　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⁝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2443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 b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637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4.1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分支结构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语法结构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流程控制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22313" lvl="1" indent="-450850" algn="just" latinLnBrk="0" hangingPunct="0">
              <a:spcAft>
                <a:spcPts val="12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顺序结构</a:t>
            </a:r>
            <a:endParaRPr lang="en-US" altLang="zh-TW" sz="24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22313" lvl="1" indent="-450850" algn="just" latinLnBrk="0" hangingPunct="0">
              <a:spcAft>
                <a:spcPts val="12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分支结构</a:t>
            </a:r>
            <a:endParaRPr lang="en-US" altLang="zh-TW" sz="24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2175" lvl="2" indent="-260350" algn="just" latinLnBrk="0" hangingPunct="0">
              <a:spcAft>
                <a:spcPts val="1200"/>
              </a:spcAft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单分支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if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语句</a:t>
            </a:r>
          </a:p>
          <a:p>
            <a:pPr marL="892175" lvl="2" indent="-260350" algn="just" latinLnBrk="0" hangingPunct="0">
              <a:spcAft>
                <a:spcPts val="1200"/>
              </a:spcAft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多分支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switch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语句</a:t>
            </a:r>
          </a:p>
          <a:p>
            <a:pPr marL="722313" lvl="1" indent="-450850" algn="just" latinLnBrk="0" hangingPunct="0">
              <a:spcAft>
                <a:spcPts val="12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循环结构</a:t>
            </a:r>
            <a:endParaRPr lang="en-US" altLang="zh-TW" sz="24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2175" lvl="2" indent="-260350" algn="just" latinLnBrk="0" hangingPunct="0">
              <a:spcAft>
                <a:spcPts val="1200"/>
              </a:spcAft>
              <a:buSzPct val="60000"/>
              <a:buFont typeface="Wingdings" panose="05000000000000000000" pitchFamily="2" charset="2"/>
              <a:buChar char="l"/>
              <a:tabLst>
                <a:tab pos="2246313" algn="l"/>
              </a:tabLst>
              <a:defRPr/>
            </a:pP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for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语句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2175" lvl="2" indent="-260350" algn="just" latinLnBrk="0" hangingPunct="0">
              <a:spcAft>
                <a:spcPts val="1200"/>
              </a:spcAft>
              <a:buSzPct val="60000"/>
              <a:buFont typeface="Wingdings" panose="05000000000000000000" pitchFamily="2" charset="2"/>
              <a:buChar char="l"/>
              <a:tabLst>
                <a:tab pos="2246313" algn="l"/>
              </a:tabLst>
              <a:defRPr/>
            </a:pP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while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语句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2175" lvl="2" indent="-260350" algn="just" latinLnBrk="0" hangingPunct="0">
              <a:spcAft>
                <a:spcPts val="1200"/>
              </a:spcAft>
              <a:buSzPct val="60000"/>
              <a:buFont typeface="Wingdings" panose="05000000000000000000" pitchFamily="2" charset="2"/>
              <a:buChar char="l"/>
              <a:tabLst>
                <a:tab pos="2246313" algn="l"/>
              </a:tabLst>
              <a:defRPr/>
            </a:pP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do...while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语句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906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1224000" y="3194304"/>
            <a:ext cx="9499690" cy="323415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NestingDemo3 {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控制行数</a:t>
            </a:r>
          </a:p>
          <a:p>
            <a:pPr>
              <a:lnSpc>
                <a:spcPts val="20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每行的乘法</a:t>
            </a:r>
          </a:p>
          <a:p>
            <a:pPr>
              <a:lnSpc>
                <a:spcPts val="20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j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j++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 + "*" +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 "=" + j*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 "\t"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换行</a:t>
            </a:r>
          </a:p>
          <a:p>
            <a:pPr>
              <a:lnSpc>
                <a:spcPts val="20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5655" y="268164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循环结构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980F34BF-BC8F-4437-8F9D-769B19F53C94}"/>
              </a:ext>
            </a:extLst>
          </p:cNvPr>
          <p:cNvSpPr/>
          <p:nvPr/>
        </p:nvSpPr>
        <p:spPr>
          <a:xfrm>
            <a:off x="576000" y="3384000"/>
            <a:ext cx="648000" cy="278891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5FB69B5-1BA1-4E29-B55F-DBFA4A7EE2FC}"/>
              </a:ext>
            </a:extLst>
          </p:cNvPr>
          <p:cNvSpPr/>
          <p:nvPr/>
        </p:nvSpPr>
        <p:spPr>
          <a:xfrm>
            <a:off x="1440000" y="3643200"/>
            <a:ext cx="690716" cy="2268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A77767BE-9B4F-41E6-87D4-E05808275ECE}"/>
              </a:ext>
            </a:extLst>
          </p:cNvPr>
          <p:cNvSpPr/>
          <p:nvPr/>
        </p:nvSpPr>
        <p:spPr>
          <a:xfrm>
            <a:off x="2358000" y="3859200"/>
            <a:ext cx="690716" cy="180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3991DF39-01DC-49A6-B0DB-A992509DB692}"/>
              </a:ext>
            </a:extLst>
          </p:cNvPr>
          <p:cNvSpPr/>
          <p:nvPr/>
        </p:nvSpPr>
        <p:spPr>
          <a:xfrm>
            <a:off x="3258000" y="4363200"/>
            <a:ext cx="690716" cy="54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44B3E6A5-7517-4C0E-A1CC-B6435913F176}"/>
              </a:ext>
            </a:extLst>
          </p:cNvPr>
          <p:cNvSpPr txBox="1"/>
          <p:nvPr/>
        </p:nvSpPr>
        <p:spPr>
          <a:xfrm>
            <a:off x="1364736" y="939685"/>
            <a:ext cx="4635584" cy="220849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65113" lvl="1" indent="-265113" latinLnBrk="0" hangingPunct="0">
              <a:lnSpc>
                <a:spcPts val="2000"/>
              </a:lnSpc>
              <a:spcAft>
                <a:spcPts val="600"/>
              </a:spcAft>
              <a:buSzPct val="80000"/>
              <a:buFont typeface="Wingdings" panose="05000000000000000000" pitchFamily="2" charset="2"/>
              <a:buChar char="n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问题解决思路</a:t>
            </a:r>
          </a:p>
          <a:p>
            <a:pPr marL="265113" lvl="1" latinLnBrk="0" hangingPunct="0">
              <a:lnSpc>
                <a:spcPts val="2000"/>
              </a:lnSpc>
              <a:buSzPct val="80000"/>
              <a:defRPr/>
            </a:pP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=1</a:t>
            </a:r>
          </a:p>
          <a:p>
            <a:pPr marL="265113" lvl="1" latinLnBrk="0" hangingPunct="0">
              <a:lnSpc>
                <a:spcPts val="2000"/>
              </a:lnSpc>
              <a:buSzPct val="80000"/>
              <a:defRPr/>
            </a:pP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=2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=4</a:t>
            </a:r>
          </a:p>
          <a:p>
            <a:pPr marL="265113" lvl="1" latinLnBrk="0" hangingPunct="0">
              <a:lnSpc>
                <a:spcPts val="2000"/>
              </a:lnSpc>
              <a:buSzPct val="80000"/>
              <a:defRPr/>
            </a:pP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3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=3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3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=6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3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3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=9</a:t>
            </a:r>
          </a:p>
          <a:p>
            <a:pPr marL="265113" lvl="1" latinLnBrk="0" hangingPunct="0">
              <a:lnSpc>
                <a:spcPts val="2000"/>
              </a:lnSpc>
              <a:buSzPct val="80000"/>
              <a:defRPr/>
            </a:pP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4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=4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4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=8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3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4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=12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4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4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=16</a:t>
            </a:r>
          </a:p>
          <a:p>
            <a:pPr marL="265113" lvl="1" latinLnBrk="0" hangingPunct="0">
              <a:lnSpc>
                <a:spcPts val="2000"/>
              </a:lnSpc>
              <a:buSzPct val="80000"/>
              <a:defRPr/>
            </a:pP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5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=5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5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=10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3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5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=15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4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5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=20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5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5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=25</a:t>
            </a:r>
          </a:p>
          <a:p>
            <a:pPr marL="265113" lvl="1" latinLnBrk="0" hangingPunct="0">
              <a:lnSpc>
                <a:spcPts val="2000"/>
              </a:lnSpc>
              <a:buSzPct val="80000"/>
              <a:defRPr/>
            </a:pPr>
            <a:endParaRPr lang="en-US" altLang="zh-CN" sz="1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265113" lvl="1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找出</a:t>
            </a:r>
            <a:r>
              <a:rPr lang="zh-TW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被乘数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和</a:t>
            </a:r>
            <a:r>
              <a:rPr lang="zh-TW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乘数</a:t>
            </a: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的规则性</a:t>
            </a:r>
            <a:endParaRPr lang="zh-CN" alt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8B6C520-B340-4606-AA43-9A527ADFB054}"/>
              </a:ext>
            </a:extLst>
          </p:cNvPr>
          <p:cNvSpPr/>
          <p:nvPr/>
        </p:nvSpPr>
        <p:spPr>
          <a:xfrm>
            <a:off x="3096381" y="491547"/>
            <a:ext cx="1890147" cy="338554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latinLnBrk="0" hangingPunct="0"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打印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乘法表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451B0F0C-A86A-4C4F-A973-7F1E23E2F971}"/>
              </a:ext>
            </a:extLst>
          </p:cNvPr>
          <p:cNvSpPr txBox="1"/>
          <p:nvPr/>
        </p:nvSpPr>
        <p:spPr>
          <a:xfrm>
            <a:off x="3198628" y="1202032"/>
            <a:ext cx="2738349" cy="585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lvl="1" algn="just" latinLnBrk="0" hangingPunct="0">
              <a:lnSpc>
                <a:spcPts val="2000"/>
              </a:lnSpc>
              <a:buSzPct val="80000"/>
              <a:defRPr/>
            </a:pPr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把每一个乘法当做画一个星星，即画一个直角三角形状的星星。</a:t>
            </a:r>
            <a:endParaRPr lang="zh-CN" altLang="en-US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5B37019-8979-4108-A840-B51CA5944C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36" y="2654738"/>
            <a:ext cx="432500" cy="432500"/>
          </a:xfrm>
          <a:prstGeom prst="rect">
            <a:avLst/>
          </a:prstGeom>
        </p:spPr>
      </p:pic>
      <p:sp>
        <p:nvSpPr>
          <p:cNvPr id="29" name="TextBox 7">
            <a:extLst>
              <a:ext uri="{FF2B5EF4-FFF2-40B4-BE49-F238E27FC236}">
                <a16:creationId xmlns:a16="http://schemas.microsoft.com/office/drawing/2014/main" id="{3806AD23-FAE0-4A62-A90F-ACA317CBCE69}"/>
              </a:ext>
            </a:extLst>
          </p:cNvPr>
          <p:cNvSpPr txBox="1"/>
          <p:nvPr/>
        </p:nvSpPr>
        <p:spPr>
          <a:xfrm>
            <a:off x="6710053" y="4943765"/>
            <a:ext cx="5136130" cy="160556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65113" lvl="1" indent="-265113" latinLnBrk="0" hangingPunct="0">
              <a:lnSpc>
                <a:spcPts val="2000"/>
              </a:lnSpc>
              <a:spcAft>
                <a:spcPts val="600"/>
              </a:spcAft>
              <a:buSzPct val="80000"/>
              <a:buFont typeface="Wingdings" panose="05000000000000000000" pitchFamily="2" charset="2"/>
              <a:buChar char="n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补充</a:t>
            </a: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转义字符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知识点</a:t>
            </a:r>
          </a:p>
          <a:p>
            <a:pPr marL="354013" lvl="1" indent="-171450" latinLnBrk="0" hangingPunct="0">
              <a:lnSpc>
                <a:spcPts val="2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\</a:t>
            </a:r>
            <a:r>
              <a:rPr lang="zh-TW" altLang="en-US" sz="9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b="1" u="heavy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转义字符</a:t>
            </a:r>
            <a:r>
              <a:rPr lang="zh-TW" altLang="en-US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会将其</a:t>
            </a:r>
            <a:r>
              <a:rPr lang="zh-CN" altLang="en-US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后的一个字符意思发生转换</a:t>
            </a:r>
          </a:p>
          <a:p>
            <a:pPr marL="354013" lvl="1" indent="-171450" latinLnBrk="0" hangingPunct="0">
              <a:lnSpc>
                <a:spcPts val="2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转换特殊的符号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，例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'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\</a:t>
            </a:r>
          </a:p>
          <a:p>
            <a:pPr marL="354013" lvl="1" indent="-171450" latinLnBrk="0" hangingPunct="0">
              <a:lnSpc>
                <a:spcPts val="2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转换几个特殊的字母</a:t>
            </a:r>
            <a:b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例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\n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换行</a:t>
            </a: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\r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回车</a:t>
            </a: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\t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制表符</a:t>
            </a: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B9C6395-58BF-462B-86DE-8D9F36F99E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2380" y="110903"/>
            <a:ext cx="6858594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9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19" grpId="0" animBg="1"/>
      <p:bldP spid="24" grpId="0" animBg="1"/>
      <p:bldP spid="25" grpId="0" animBg="1"/>
      <p:bldP spid="28" grpId="0" animBg="1"/>
      <p:bldP spid="2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2411284" y="1803560"/>
            <a:ext cx="47980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spcAft>
                <a:spcPts val="6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找寻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~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之间的素数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质数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，即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只能被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和本身整除的数字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b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是素数</a:t>
            </a:r>
            <a:b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是素数</a:t>
            </a:r>
            <a:b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不是素数</a:t>
            </a:r>
            <a:b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⁝</a:t>
            </a:r>
            <a:b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不是素数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2443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 b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BC5126-5E69-44AF-9648-E3EF91DDA3D4}"/>
              </a:ext>
            </a:extLst>
          </p:cNvPr>
          <p:cNvSpPr/>
          <p:nvPr/>
        </p:nvSpPr>
        <p:spPr>
          <a:xfrm>
            <a:off x="-3074234" y="6251191"/>
            <a:ext cx="3074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153,  370,  371,  407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183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1223999" y="1015252"/>
            <a:ext cx="10487377" cy="535120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NestingDemo4 {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num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num++){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每个数都需要检查是否为素数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先把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和本身这两个数字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去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除掉</a:t>
            </a:r>
          </a:p>
          <a:p>
            <a:pPr>
              <a:lnSpc>
                <a:spcPts val="2100"/>
              </a:lnSpc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在剩下的数字中挨个找寻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是否还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有其他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整除的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flag = false;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设置一个旗标用来判定是否有其他因数可以整除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1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num-1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在其余的数字中挨个找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寻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if(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num%i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== 0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不是素数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flag = true;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表示有其他因数可以整除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break;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不是中断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，当满足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条件时中断循环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}				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if( flag == false ){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(num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是素数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5655" y="268164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循环结构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980F34BF-BC8F-4437-8F9D-769B19F53C94}"/>
              </a:ext>
            </a:extLst>
          </p:cNvPr>
          <p:cNvSpPr/>
          <p:nvPr/>
        </p:nvSpPr>
        <p:spPr>
          <a:xfrm>
            <a:off x="576000" y="1204948"/>
            <a:ext cx="648000" cy="480570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5FB69B5-1BA1-4E29-B55F-DBFA4A7EE2FC}"/>
              </a:ext>
            </a:extLst>
          </p:cNvPr>
          <p:cNvSpPr/>
          <p:nvPr/>
        </p:nvSpPr>
        <p:spPr>
          <a:xfrm>
            <a:off x="1440000" y="1464148"/>
            <a:ext cx="690716" cy="42539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A77767BE-9B4F-41E6-87D4-E05808275ECE}"/>
              </a:ext>
            </a:extLst>
          </p:cNvPr>
          <p:cNvSpPr/>
          <p:nvPr/>
        </p:nvSpPr>
        <p:spPr>
          <a:xfrm>
            <a:off x="2358000" y="1710000"/>
            <a:ext cx="690716" cy="378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3991DF39-01DC-49A6-B0DB-A992509DB692}"/>
              </a:ext>
            </a:extLst>
          </p:cNvPr>
          <p:cNvSpPr/>
          <p:nvPr/>
        </p:nvSpPr>
        <p:spPr>
          <a:xfrm>
            <a:off x="3258000" y="2782754"/>
            <a:ext cx="690716" cy="163075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8B6C520-B340-4606-AA43-9A527ADFB054}"/>
              </a:ext>
            </a:extLst>
          </p:cNvPr>
          <p:cNvSpPr/>
          <p:nvPr/>
        </p:nvSpPr>
        <p:spPr>
          <a:xfrm>
            <a:off x="3096381" y="491547"/>
            <a:ext cx="7893074" cy="338554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latinLnBrk="0" hangingPunct="0"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找寻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2-100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之间的素数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质数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只能被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和本身整除的数字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，例如：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2, 3, 5, 7, 11)</a:t>
            </a:r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25B54EB6-2022-4B84-B76E-24E820162A1A}"/>
              </a:ext>
            </a:extLst>
          </p:cNvPr>
          <p:cNvSpPr/>
          <p:nvPr/>
        </p:nvSpPr>
        <p:spPr>
          <a:xfrm>
            <a:off x="3276000" y="4658400"/>
            <a:ext cx="690716" cy="5508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左中括弧 21">
            <a:extLst>
              <a:ext uri="{FF2B5EF4-FFF2-40B4-BE49-F238E27FC236}">
                <a16:creationId xmlns:a16="http://schemas.microsoft.com/office/drawing/2014/main" id="{CE1DF6DB-3BCD-43F7-8986-01577399C323}"/>
              </a:ext>
            </a:extLst>
          </p:cNvPr>
          <p:cNvSpPr/>
          <p:nvPr/>
        </p:nvSpPr>
        <p:spPr>
          <a:xfrm>
            <a:off x="4176000" y="3060000"/>
            <a:ext cx="690716" cy="108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2E13EE7-B61A-480E-9A42-9A84CC2AFA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9580" y="328451"/>
            <a:ext cx="3578662" cy="6090432"/>
          </a:xfrm>
          <a:prstGeom prst="rect">
            <a:avLst/>
          </a:prstGeom>
        </p:spPr>
      </p:pic>
      <p:sp>
        <p:nvSpPr>
          <p:cNvPr id="23" name="爆炸: 十四角 22">
            <a:extLst>
              <a:ext uri="{FF2B5EF4-FFF2-40B4-BE49-F238E27FC236}">
                <a16:creationId xmlns:a16="http://schemas.microsoft.com/office/drawing/2014/main" id="{4D59E4BB-6001-45C5-9709-FBDAE0A18C39}"/>
              </a:ext>
            </a:extLst>
          </p:cNvPr>
          <p:cNvSpPr/>
          <p:nvPr/>
        </p:nvSpPr>
        <p:spPr>
          <a:xfrm>
            <a:off x="8069123" y="3562263"/>
            <a:ext cx="3529754" cy="2830405"/>
          </a:xfrm>
          <a:prstGeom prst="irregularSeal2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zh-TW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优化？</a:t>
            </a:r>
          </a:p>
        </p:txBody>
      </p:sp>
    </p:spTree>
    <p:extLst>
      <p:ext uri="{BB962C8B-B14F-4D97-AF65-F5344CB8AC3E}">
        <p14:creationId xmlns:p14="http://schemas.microsoft.com/office/powerpoint/2010/main" val="272667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3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19" grpId="0" animBg="1"/>
      <p:bldP spid="25" grpId="0" animBg="1"/>
      <p:bldP spid="20" grpId="0" animBg="1"/>
      <p:bldP spid="22" grpId="0" animBg="1"/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1223999" y="1015252"/>
            <a:ext cx="10487377" cy="535120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NestingDemo4 {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num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num++){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每个数都需要检查是否为素数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先把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和本身这两个数字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去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除掉</a:t>
            </a:r>
          </a:p>
          <a:p>
            <a:pPr>
              <a:lnSpc>
                <a:spcPts val="2100"/>
              </a:lnSpc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在剩下的数字中挨个找寻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是否还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有其他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整除的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flag = false;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设置一个旗标用来判定是否有其他因数可以整除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1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num/2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在其余的数字中挨个找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寻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if(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num%i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== 0 ){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不是素数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flag = true;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表示有其他因数可以整除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break;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不是中断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，当满足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条件时中断循环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}				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if( flag == false ){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(num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是素数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1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5655" y="268164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循环结构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980F34BF-BC8F-4437-8F9D-769B19F53C94}"/>
              </a:ext>
            </a:extLst>
          </p:cNvPr>
          <p:cNvSpPr/>
          <p:nvPr/>
        </p:nvSpPr>
        <p:spPr>
          <a:xfrm>
            <a:off x="576000" y="1204948"/>
            <a:ext cx="648000" cy="480570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5FB69B5-1BA1-4E29-B55F-DBFA4A7EE2FC}"/>
              </a:ext>
            </a:extLst>
          </p:cNvPr>
          <p:cNvSpPr/>
          <p:nvPr/>
        </p:nvSpPr>
        <p:spPr>
          <a:xfrm>
            <a:off x="1440000" y="1464148"/>
            <a:ext cx="690716" cy="42539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A77767BE-9B4F-41E6-87D4-E05808275ECE}"/>
              </a:ext>
            </a:extLst>
          </p:cNvPr>
          <p:cNvSpPr/>
          <p:nvPr/>
        </p:nvSpPr>
        <p:spPr>
          <a:xfrm>
            <a:off x="2358000" y="1710000"/>
            <a:ext cx="690716" cy="378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3991DF39-01DC-49A6-B0DB-A992509DB692}"/>
              </a:ext>
            </a:extLst>
          </p:cNvPr>
          <p:cNvSpPr/>
          <p:nvPr/>
        </p:nvSpPr>
        <p:spPr>
          <a:xfrm>
            <a:off x="3258000" y="2782754"/>
            <a:ext cx="690716" cy="163075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8B6C520-B340-4606-AA43-9A527ADFB054}"/>
              </a:ext>
            </a:extLst>
          </p:cNvPr>
          <p:cNvSpPr/>
          <p:nvPr/>
        </p:nvSpPr>
        <p:spPr>
          <a:xfrm>
            <a:off x="3096381" y="491547"/>
            <a:ext cx="7893074" cy="338554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latinLnBrk="0" hangingPunct="0"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找寻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2-100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之间的素数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质数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只能被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和本身整除的数字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，例如：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2, 3, 5, 7, 11)</a:t>
            </a:r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25B54EB6-2022-4B84-B76E-24E820162A1A}"/>
              </a:ext>
            </a:extLst>
          </p:cNvPr>
          <p:cNvSpPr/>
          <p:nvPr/>
        </p:nvSpPr>
        <p:spPr>
          <a:xfrm>
            <a:off x="3276000" y="4658400"/>
            <a:ext cx="690716" cy="5508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左中括弧 21">
            <a:extLst>
              <a:ext uri="{FF2B5EF4-FFF2-40B4-BE49-F238E27FC236}">
                <a16:creationId xmlns:a16="http://schemas.microsoft.com/office/drawing/2014/main" id="{CE1DF6DB-3BCD-43F7-8986-01577399C323}"/>
              </a:ext>
            </a:extLst>
          </p:cNvPr>
          <p:cNvSpPr/>
          <p:nvPr/>
        </p:nvSpPr>
        <p:spPr>
          <a:xfrm>
            <a:off x="4176000" y="3060000"/>
            <a:ext cx="690716" cy="108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072581E-F52F-418C-A2F6-1BBEA5C9E3FA}"/>
              </a:ext>
            </a:extLst>
          </p:cNvPr>
          <p:cNvSpPr/>
          <p:nvPr/>
        </p:nvSpPr>
        <p:spPr>
          <a:xfrm>
            <a:off x="5958549" y="2599200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num/2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4FE3B3-B385-4BB5-AC24-7486AC7AA2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6751" y="606809"/>
            <a:ext cx="3523793" cy="60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0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循环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结构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break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和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continue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关键字</a:t>
            </a:r>
            <a:endParaRPr lang="zh-CN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540709"/>
            <a:ext cx="10487377" cy="284618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TestBreak1 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if(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== 3){</a:t>
            </a:r>
          </a:p>
          <a:p>
            <a:pPr>
              <a:lnSpc>
                <a:spcPts val="22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break;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终止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、中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断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当满足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条件的时候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终断循环</a:t>
            </a:r>
          </a:p>
          <a:p>
            <a:pPr>
              <a:lnSpc>
                <a:spcPts val="2200"/>
              </a:lnSpc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22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2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6989685" y="3152764"/>
            <a:ext cx="4500314" cy="290848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执行的结果是什么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Ans: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</a:p>
          <a:p>
            <a:pPr marL="0" lvl="1" latinLnBrk="0" hangingPunct="0">
              <a:spcAft>
                <a:spcPts val="1800"/>
              </a:spcAft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执行完毕后 </a:t>
            </a:r>
            <a:r>
              <a:rPr lang="en-US" altLang="zh-CN" sz="24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的值应该是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多少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Ans:</a:t>
            </a:r>
          </a:p>
          <a:p>
            <a:pPr marL="0" lvl="1" latinLnBrk="0" hangingPunct="0">
              <a:spcAft>
                <a:spcPts val="1200"/>
              </a:spcAft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76000" y="1728000"/>
            <a:ext cx="648000" cy="24984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D312FE0-CB07-4457-B289-405A360D1918}"/>
              </a:ext>
            </a:extLst>
          </p:cNvPr>
          <p:cNvSpPr/>
          <p:nvPr/>
        </p:nvSpPr>
        <p:spPr>
          <a:xfrm>
            <a:off x="1440000" y="2016000"/>
            <a:ext cx="690716" cy="193797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E9883EEC-D889-4BE5-9C7F-85EA1F54A7A0}"/>
              </a:ext>
            </a:extLst>
          </p:cNvPr>
          <p:cNvSpPr/>
          <p:nvPr/>
        </p:nvSpPr>
        <p:spPr>
          <a:xfrm>
            <a:off x="2358000" y="2268000"/>
            <a:ext cx="690716" cy="14112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D72D1C6E-46B7-477D-B0FC-BF76318F94B7}"/>
              </a:ext>
            </a:extLst>
          </p:cNvPr>
          <p:cNvSpPr/>
          <p:nvPr/>
        </p:nvSpPr>
        <p:spPr>
          <a:xfrm>
            <a:off x="3258000" y="2556000"/>
            <a:ext cx="690716" cy="59676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790BE5-F88F-4964-8ED0-B5E1C5101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9886" y="3871411"/>
            <a:ext cx="4506676" cy="27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0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循环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结构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break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和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continue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关键字</a:t>
            </a:r>
            <a:endParaRPr lang="zh-CN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540709"/>
            <a:ext cx="10487377" cy="471048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TestBreak2 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1;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j = 1;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for(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j++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if(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==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break;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("Java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应用开发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" +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"j = " + j 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6989685" y="555884"/>
            <a:ext cx="4500314" cy="32778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执行的结果是什么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Ans: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应用开发</a:t>
            </a:r>
            <a:endParaRPr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 latinLnBrk="0" hangingPunct="0">
              <a:spcAft>
                <a:spcPts val="1800"/>
              </a:spcAft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应用开发</a:t>
            </a:r>
            <a:endParaRPr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执行完毕后 </a:t>
            </a:r>
            <a:r>
              <a:rPr lang="en-US" altLang="zh-CN" sz="24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j 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的值应该是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多少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Ans: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6</a:t>
            </a:r>
          </a:p>
          <a:p>
            <a:pPr marL="0" lvl="1" latinLnBrk="0" hangingPunct="0">
              <a:spcAft>
                <a:spcPts val="1200"/>
              </a:spcAft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 = 3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76000" y="1728000"/>
            <a:ext cx="648000" cy="419286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D312FE0-CB07-4457-B289-405A360D1918}"/>
              </a:ext>
            </a:extLst>
          </p:cNvPr>
          <p:cNvSpPr/>
          <p:nvPr/>
        </p:nvSpPr>
        <p:spPr>
          <a:xfrm>
            <a:off x="1440000" y="2016000"/>
            <a:ext cx="690716" cy="361670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E9883EEC-D889-4BE5-9C7F-85EA1F54A7A0}"/>
              </a:ext>
            </a:extLst>
          </p:cNvPr>
          <p:cNvSpPr/>
          <p:nvPr/>
        </p:nvSpPr>
        <p:spPr>
          <a:xfrm>
            <a:off x="2358000" y="2808000"/>
            <a:ext cx="690716" cy="199564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D72D1C6E-46B7-477D-B0FC-BF76318F94B7}"/>
              </a:ext>
            </a:extLst>
          </p:cNvPr>
          <p:cNvSpPr/>
          <p:nvPr/>
        </p:nvSpPr>
        <p:spPr>
          <a:xfrm>
            <a:off x="3258000" y="3096000"/>
            <a:ext cx="690716" cy="142723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D68BC72C-D4FB-406D-80EC-29B7CE7B5F7B}"/>
              </a:ext>
            </a:extLst>
          </p:cNvPr>
          <p:cNvSpPr/>
          <p:nvPr/>
        </p:nvSpPr>
        <p:spPr>
          <a:xfrm>
            <a:off x="4196256" y="3376416"/>
            <a:ext cx="690716" cy="57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B0A155-6806-4BFA-9EFB-C029D1C514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7098" y="3058290"/>
            <a:ext cx="4277526" cy="31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7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循环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结构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break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和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continue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关键字</a:t>
            </a:r>
            <a:endParaRPr lang="zh-CN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540709"/>
            <a:ext cx="10487377" cy="471048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TestBreak3 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1;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j = 1;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tag_i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for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设定循环标记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tag_i</a:t>
            </a:r>
            <a:endParaRPr lang="en-US" altLang="zh-TW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tag_j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for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j++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设定循环标记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tag_j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if(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==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break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tag_i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指定中断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tag_i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的循环</a:t>
            </a:r>
            <a:endParaRPr lang="en-US" altLang="zh-TW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("Java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应用开发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" +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"j = " + j 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7470462" y="3824352"/>
            <a:ext cx="4500314" cy="278537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执行的结果是什么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Ans: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</a:t>
            </a: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应用开发</a:t>
            </a:r>
            <a:endParaRPr lang="en-US" altLang="zh-TW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 latinLnBrk="0" hangingPunct="0">
              <a:spcAft>
                <a:spcPts val="1800"/>
              </a:spcAft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</a:t>
            </a: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应用开发</a:t>
            </a:r>
            <a:endParaRPr lang="en-US" altLang="zh-CN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执行完毕后 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j 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的值应该是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多少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Ans: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en-US" altLang="zh-CN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 latinLnBrk="0" hangingPunct="0">
              <a:spcAft>
                <a:spcPts val="1200"/>
              </a:spcAft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 = 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76000" y="1728000"/>
            <a:ext cx="648000" cy="419286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D312FE0-CB07-4457-B289-405A360D1918}"/>
              </a:ext>
            </a:extLst>
          </p:cNvPr>
          <p:cNvSpPr/>
          <p:nvPr/>
        </p:nvSpPr>
        <p:spPr>
          <a:xfrm>
            <a:off x="1440000" y="2016000"/>
            <a:ext cx="690716" cy="361670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E9883EEC-D889-4BE5-9C7F-85EA1F54A7A0}"/>
              </a:ext>
            </a:extLst>
          </p:cNvPr>
          <p:cNvSpPr/>
          <p:nvPr/>
        </p:nvSpPr>
        <p:spPr>
          <a:xfrm>
            <a:off x="2358000" y="2808000"/>
            <a:ext cx="690716" cy="199564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D72D1C6E-46B7-477D-B0FC-BF76318F94B7}"/>
              </a:ext>
            </a:extLst>
          </p:cNvPr>
          <p:cNvSpPr/>
          <p:nvPr/>
        </p:nvSpPr>
        <p:spPr>
          <a:xfrm>
            <a:off x="3258000" y="3096000"/>
            <a:ext cx="690716" cy="142723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D68BC72C-D4FB-406D-80EC-29B7CE7B5F7B}"/>
              </a:ext>
            </a:extLst>
          </p:cNvPr>
          <p:cNvSpPr/>
          <p:nvPr/>
        </p:nvSpPr>
        <p:spPr>
          <a:xfrm>
            <a:off x="4196256" y="3376416"/>
            <a:ext cx="690716" cy="57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0D248C-3DCC-4C56-B4DB-96A282B0BD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0461" y="118526"/>
            <a:ext cx="4455753" cy="316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9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循环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结构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break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和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continue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关键字</a:t>
            </a:r>
            <a:endParaRPr lang="zh-CN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540709"/>
            <a:ext cx="10487377" cy="284618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TestContinue1 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int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1 ;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&lt;= 5 ;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if(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== 3 ){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continue;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//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中断本次循环，继续执行下一次循环</a:t>
            </a:r>
          </a:p>
          <a:p>
            <a:pPr>
              <a:lnSpc>
                <a:spcPts val="22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7086225" y="3083579"/>
            <a:ext cx="4500314" cy="364715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执行的结果是什么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Ans: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</a:p>
          <a:p>
            <a:pPr marL="0" lvl="1" latinLnBrk="0" hangingPunct="0">
              <a:spcAft>
                <a:spcPts val="1800"/>
              </a:spcAft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执行完毕后 </a:t>
            </a:r>
            <a:r>
              <a:rPr lang="en-US" altLang="zh-CN" sz="24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的值应该是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多少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Ans:</a:t>
            </a:r>
          </a:p>
          <a:p>
            <a:pPr marL="0" lvl="1" latinLnBrk="0" hangingPunct="0">
              <a:spcAft>
                <a:spcPts val="1200"/>
              </a:spcAft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76000" y="1728000"/>
            <a:ext cx="648000" cy="24984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D312FE0-CB07-4457-B289-405A360D1918}"/>
              </a:ext>
            </a:extLst>
          </p:cNvPr>
          <p:cNvSpPr/>
          <p:nvPr/>
        </p:nvSpPr>
        <p:spPr>
          <a:xfrm>
            <a:off x="1440000" y="2016000"/>
            <a:ext cx="690716" cy="193797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E9883EEC-D889-4BE5-9C7F-85EA1F54A7A0}"/>
              </a:ext>
            </a:extLst>
          </p:cNvPr>
          <p:cNvSpPr/>
          <p:nvPr/>
        </p:nvSpPr>
        <p:spPr>
          <a:xfrm>
            <a:off x="2358000" y="2268000"/>
            <a:ext cx="690716" cy="14112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D72D1C6E-46B7-477D-B0FC-BF76318F94B7}"/>
              </a:ext>
            </a:extLst>
          </p:cNvPr>
          <p:cNvSpPr/>
          <p:nvPr/>
        </p:nvSpPr>
        <p:spPr>
          <a:xfrm>
            <a:off x="3258000" y="2556000"/>
            <a:ext cx="690716" cy="59676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2BCE967-6C65-455F-9F9C-A37CBF5E4F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8000" y="3847588"/>
            <a:ext cx="4396368" cy="290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9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循环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结构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break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和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continue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关键字</a:t>
            </a:r>
            <a:endParaRPr lang="zh-CN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540709"/>
            <a:ext cx="10487377" cy="471048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TestContinue2 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1;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j = 1;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for(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j++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if(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==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continue;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("Java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应用开发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" +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"j = " + j 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7315704" y="308667"/>
            <a:ext cx="4500314" cy="401648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执行的结果是什么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Ans: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应用开发</a:t>
            </a:r>
            <a:endParaRPr lang="en-US" altLang="zh-TW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应用开发</a:t>
            </a:r>
            <a:endParaRPr lang="en-US" altLang="zh-TW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应用开发</a:t>
            </a:r>
            <a:endParaRPr lang="en-US" altLang="zh-TW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 latinLnBrk="0" hangingPunct="0">
              <a:spcAft>
                <a:spcPts val="1800"/>
              </a:spcAft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应用开发</a:t>
            </a:r>
            <a:endParaRPr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执行完毕后 </a:t>
            </a:r>
            <a:r>
              <a:rPr lang="en-US" altLang="zh-CN" sz="24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j 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的值应该是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多少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Ans: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6</a:t>
            </a:r>
          </a:p>
          <a:p>
            <a:pPr marL="0" lvl="1" latinLnBrk="0" hangingPunct="0">
              <a:spcAft>
                <a:spcPts val="1200"/>
              </a:spcAft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 = 6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76000" y="1728000"/>
            <a:ext cx="648000" cy="419286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D312FE0-CB07-4457-B289-405A360D1918}"/>
              </a:ext>
            </a:extLst>
          </p:cNvPr>
          <p:cNvSpPr/>
          <p:nvPr/>
        </p:nvSpPr>
        <p:spPr>
          <a:xfrm>
            <a:off x="1440000" y="2016000"/>
            <a:ext cx="690716" cy="361670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E9883EEC-D889-4BE5-9C7F-85EA1F54A7A0}"/>
              </a:ext>
            </a:extLst>
          </p:cNvPr>
          <p:cNvSpPr/>
          <p:nvPr/>
        </p:nvSpPr>
        <p:spPr>
          <a:xfrm>
            <a:off x="2358000" y="2808000"/>
            <a:ext cx="690716" cy="199564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D72D1C6E-46B7-477D-B0FC-BF76318F94B7}"/>
              </a:ext>
            </a:extLst>
          </p:cNvPr>
          <p:cNvSpPr/>
          <p:nvPr/>
        </p:nvSpPr>
        <p:spPr>
          <a:xfrm>
            <a:off x="3258000" y="3096000"/>
            <a:ext cx="690716" cy="142723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D68BC72C-D4FB-406D-80EC-29B7CE7B5F7B}"/>
              </a:ext>
            </a:extLst>
          </p:cNvPr>
          <p:cNvSpPr/>
          <p:nvPr/>
        </p:nvSpPr>
        <p:spPr>
          <a:xfrm>
            <a:off x="4196256" y="3376416"/>
            <a:ext cx="690716" cy="57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1C967EE5-0DEF-4AD6-9937-862B5E9FC2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88767" y="3244835"/>
            <a:ext cx="4103233" cy="315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8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循环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结构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break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和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continue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关键字</a:t>
            </a:r>
            <a:endParaRPr lang="zh-CN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540709"/>
            <a:ext cx="10766545" cy="471048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TestContinue3 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1;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j = 1;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tag_i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for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设定循环标记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tag_i</a:t>
            </a:r>
            <a:endParaRPr lang="en-US" altLang="zh-TW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tag_j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for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 = 1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j++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设定循环标记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tag_j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if(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==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continue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tag_i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中断本次循环并继续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tag_i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的循环</a:t>
            </a:r>
            <a:endParaRPr lang="en-US" altLang="zh-TW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("Java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应用开发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" +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"j = " + j 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7535807" y="181423"/>
            <a:ext cx="4500314" cy="30931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执行的结果是什么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Ans: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</a:t>
            </a: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应用开发</a:t>
            </a:r>
            <a:endParaRPr lang="en-US" altLang="zh-TW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⁝</a:t>
            </a:r>
            <a:endParaRPr lang="en-US" altLang="zh-TW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 latinLnBrk="0" hangingPunct="0">
              <a:spcAft>
                <a:spcPts val="1800"/>
              </a:spcAft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</a:t>
            </a: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应用开发</a:t>
            </a:r>
            <a:endParaRPr lang="en-US" altLang="zh-CN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执行完毕后 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j 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的值应该是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多少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Ans: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endParaRPr lang="en-US" altLang="zh-CN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 latinLnBrk="0" hangingPunct="0">
              <a:spcAft>
                <a:spcPts val="1200"/>
              </a:spcAft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 = 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76000" y="1728000"/>
            <a:ext cx="648000" cy="419286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D312FE0-CB07-4457-B289-405A360D1918}"/>
              </a:ext>
            </a:extLst>
          </p:cNvPr>
          <p:cNvSpPr/>
          <p:nvPr/>
        </p:nvSpPr>
        <p:spPr>
          <a:xfrm>
            <a:off x="1440000" y="2016000"/>
            <a:ext cx="690716" cy="361670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E9883EEC-D889-4BE5-9C7F-85EA1F54A7A0}"/>
              </a:ext>
            </a:extLst>
          </p:cNvPr>
          <p:cNvSpPr/>
          <p:nvPr/>
        </p:nvSpPr>
        <p:spPr>
          <a:xfrm>
            <a:off x="2358000" y="2808000"/>
            <a:ext cx="690716" cy="199564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D72D1C6E-46B7-477D-B0FC-BF76318F94B7}"/>
              </a:ext>
            </a:extLst>
          </p:cNvPr>
          <p:cNvSpPr/>
          <p:nvPr/>
        </p:nvSpPr>
        <p:spPr>
          <a:xfrm>
            <a:off x="3258000" y="3096000"/>
            <a:ext cx="690716" cy="142723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D68BC72C-D4FB-406D-80EC-29B7CE7B5F7B}"/>
              </a:ext>
            </a:extLst>
          </p:cNvPr>
          <p:cNvSpPr/>
          <p:nvPr/>
        </p:nvSpPr>
        <p:spPr>
          <a:xfrm>
            <a:off x="4196256" y="3376416"/>
            <a:ext cx="690716" cy="57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426E373C-F48A-401F-9720-BA09448C391F}"/>
              </a:ext>
            </a:extLst>
          </p:cNvPr>
          <p:cNvGrpSpPr/>
          <p:nvPr/>
        </p:nvGrpSpPr>
        <p:grpSpPr>
          <a:xfrm>
            <a:off x="9229344" y="829056"/>
            <a:ext cx="1302139" cy="898944"/>
            <a:chOff x="9229344" y="829056"/>
            <a:chExt cx="1302139" cy="898944"/>
          </a:xfrm>
        </p:grpSpPr>
        <p:sp>
          <p:nvSpPr>
            <p:cNvPr id="22" name="右大括弧 21">
              <a:extLst>
                <a:ext uri="{FF2B5EF4-FFF2-40B4-BE49-F238E27FC236}">
                  <a16:creationId xmlns:a16="http://schemas.microsoft.com/office/drawing/2014/main" id="{5CB2D4F9-FFCD-4DAE-A240-60BC4D62D6C9}"/>
                </a:ext>
              </a:extLst>
            </p:cNvPr>
            <p:cNvSpPr/>
            <p:nvPr/>
          </p:nvSpPr>
          <p:spPr>
            <a:xfrm>
              <a:off x="9229344" y="829056"/>
              <a:ext cx="438912" cy="898944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5B29BFA-EC53-4902-BA10-22E9DD9D9840}"/>
                </a:ext>
              </a:extLst>
            </p:cNvPr>
            <p:cNvSpPr/>
            <p:nvPr/>
          </p:nvSpPr>
          <p:spPr>
            <a:xfrm>
              <a:off x="9782560" y="1112383"/>
              <a:ext cx="748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10 </a:t>
              </a:r>
              <a:r>
                <a:rPr lang="zh-TW" alt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行</a:t>
              </a:r>
              <a:endParaRPr lang="zh-TW" altLang="en-US" dirty="0"/>
            </a:p>
          </p:txBody>
        </p:sp>
      </p:grpSp>
      <p:pic>
        <p:nvPicPr>
          <p:cNvPr id="26" name="圖片 25">
            <a:extLst>
              <a:ext uri="{FF2B5EF4-FFF2-40B4-BE49-F238E27FC236}">
                <a16:creationId xmlns:a16="http://schemas.microsoft.com/office/drawing/2014/main" id="{72FF73EC-3F9F-4A1E-9B27-1CD975DEF0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5095" y="2483709"/>
            <a:ext cx="3808237" cy="416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2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4.1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分支结构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815494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单分支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if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语句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lvl="1" indent="-357188" algn="just" latinLnBrk="0" hangingPunct="0">
              <a:spcAft>
                <a:spcPts val="600"/>
              </a:spcAft>
              <a:buSzPct val="80000"/>
              <a:buFont typeface="Wingdings" panose="05000000000000000000" pitchFamily="2" charset="2"/>
              <a:buChar char="u"/>
              <a:defRPr/>
            </a:pP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lvl="1" indent="-357188" algn="just" latinLnBrk="0" hangingPunct="0">
              <a:spcAft>
                <a:spcPts val="600"/>
              </a:spcAft>
              <a:buSzPct val="80000"/>
              <a:buFont typeface="Wingdings" panose="05000000000000000000" pitchFamily="2" charset="2"/>
              <a:buChar char="u"/>
              <a:defRPr/>
            </a:pP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lvl="1" indent="-357188" algn="just" latinLnBrk="0" hangingPunct="0">
              <a:spcAft>
                <a:spcPts val="600"/>
              </a:spcAft>
              <a:buSzPct val="80000"/>
              <a:buFont typeface="Wingdings" panose="05000000000000000000" pitchFamily="2" charset="2"/>
              <a:buChar char="u"/>
              <a:defRPr/>
            </a:pP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lvl="1" indent="-357188" algn="just" latinLnBrk="0" hangingPunct="0">
              <a:spcAft>
                <a:spcPts val="600"/>
              </a:spcAft>
              <a:buSzPct val="80000"/>
              <a:buFont typeface="Wingdings" panose="05000000000000000000" pitchFamily="2" charset="2"/>
              <a:buChar char="u"/>
              <a:defRPr/>
            </a:pP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lvl="1" indent="-357188" algn="just" latinLnBrk="0" hangingPunct="0">
              <a:spcAft>
                <a:spcPts val="1800"/>
              </a:spcAft>
              <a:buSzPct val="80000"/>
              <a:buFont typeface="Wingdings" panose="05000000000000000000" pitchFamily="2" charset="2"/>
              <a:buChar char="u"/>
              <a:defRPr/>
            </a:pP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应用需求</a:t>
            </a:r>
          </a:p>
          <a:p>
            <a:pPr marL="536575" lvl="1" indent="-357188" algn="just" latinLnBrk="0" hangingPunct="0">
              <a:spcAft>
                <a:spcPts val="6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设计一个小程序，帮我们学习英文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星期一到星期天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7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个单词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，当用户输入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时，显示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Monday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……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。利用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if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分支语句判断输入数字，显示对应英文星期单词。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D0E1CE3-907C-438A-87FF-5399972D2B6B}"/>
              </a:ext>
            </a:extLst>
          </p:cNvPr>
          <p:cNvGrpSpPr/>
          <p:nvPr/>
        </p:nvGrpSpPr>
        <p:grpSpPr>
          <a:xfrm>
            <a:off x="8427623" y="1293978"/>
            <a:ext cx="2581043" cy="2708434"/>
            <a:chOff x="9760188" y="1199669"/>
            <a:chExt cx="2581043" cy="2708434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C6F2F3F-DAB4-4341-8237-D17C23E38BC2}"/>
                </a:ext>
              </a:extLst>
            </p:cNvPr>
            <p:cNvSpPr/>
            <p:nvPr/>
          </p:nvSpPr>
          <p:spPr>
            <a:xfrm>
              <a:off x="10181231" y="1199669"/>
              <a:ext cx="2160000" cy="2708434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txBody>
            <a:bodyPr wrap="square">
              <a:noAutofit/>
            </a:bodyPr>
            <a:lstStyle/>
            <a:p>
              <a:pPr lvl="0" algn="just" latinLnBrk="0" hangingPunct="0">
                <a:spcAft>
                  <a:spcPts val="600"/>
                </a:spcAft>
                <a:defRPr/>
              </a:pPr>
              <a:r>
                <a:rPr lang="en-US" altLang="zh-TW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if(</a:t>
              </a:r>
              <a:r>
                <a:rPr lang="zh-TW" alt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条件</a:t>
              </a:r>
              <a:r>
                <a:rPr lang="en-US" altLang="zh-TW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</a:t>
              </a:r>
              <a:r>
                <a:rPr lang="zh-TW" alt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en-US" altLang="zh-TW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){</a:t>
              </a:r>
            </a:p>
            <a:p>
              <a:pPr lvl="0" algn="just" latinLnBrk="0" hangingPunct="0">
                <a:spcAft>
                  <a:spcPts val="600"/>
                </a:spcAft>
                <a:defRPr/>
              </a:pPr>
              <a:r>
                <a:rPr lang="zh-TW" alt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代码</a:t>
              </a:r>
              <a:r>
                <a:rPr lang="en-US" altLang="zh-TW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1;</a:t>
              </a:r>
            </a:p>
            <a:p>
              <a:pPr lvl="0" algn="just" latinLnBrk="0" hangingPunct="0">
                <a:spcAft>
                  <a:spcPts val="600"/>
                </a:spcAft>
                <a:defRPr/>
              </a:pPr>
              <a:r>
                <a:rPr lang="en-US" altLang="zh-TW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}else if(</a:t>
              </a:r>
              <a:r>
                <a:rPr lang="zh-TW" alt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条件</a:t>
              </a:r>
              <a:r>
                <a:rPr lang="en-US" altLang="zh-TW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</a:t>
              </a:r>
              <a:r>
                <a:rPr lang="zh-TW" alt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en-US" altLang="zh-TW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){</a:t>
              </a:r>
            </a:p>
            <a:p>
              <a:pPr lvl="0" algn="just" latinLnBrk="0" hangingPunct="0">
                <a:spcAft>
                  <a:spcPts val="600"/>
                </a:spcAft>
                <a:defRPr/>
              </a:pPr>
              <a:r>
                <a:rPr lang="zh-TW" alt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代码</a:t>
              </a:r>
              <a:r>
                <a:rPr lang="en-US" altLang="zh-TW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2;</a:t>
              </a:r>
            </a:p>
            <a:p>
              <a:pPr lvl="0" algn="just" latinLnBrk="0" hangingPunct="0">
                <a:spcAft>
                  <a:spcPts val="600"/>
                </a:spcAft>
                <a:defRPr/>
              </a:pPr>
              <a:r>
                <a:rPr lang="en-US" altLang="zh-TW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}else{</a:t>
              </a:r>
            </a:p>
            <a:p>
              <a:pPr lvl="0" algn="just" latinLnBrk="0" hangingPunct="0">
                <a:spcAft>
                  <a:spcPts val="600"/>
                </a:spcAft>
                <a:defRPr/>
              </a:pPr>
              <a:r>
                <a:rPr lang="zh-TW" alt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代码</a:t>
              </a:r>
              <a:r>
                <a:rPr lang="en-US" altLang="zh-TW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3;</a:t>
              </a:r>
            </a:p>
            <a:p>
              <a:pPr lvl="0" algn="just" latinLnBrk="0" hangingPunct="0">
                <a:spcAft>
                  <a:spcPts val="600"/>
                </a:spcAft>
                <a:defRPr/>
              </a:pPr>
              <a:r>
                <a:rPr lang="en-US" altLang="zh-TW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}</a:t>
              </a: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A196510-2C57-4009-8217-C3D6B26F4ACF}"/>
                </a:ext>
              </a:extLst>
            </p:cNvPr>
            <p:cNvSpPr txBox="1"/>
            <p:nvPr/>
          </p:nvSpPr>
          <p:spPr>
            <a:xfrm>
              <a:off x="9760188" y="1208649"/>
              <a:ext cx="380480" cy="2381027"/>
            </a:xfrm>
            <a:prstGeom prst="rect">
              <a:avLst/>
            </a:prstGeom>
            <a:solidFill>
              <a:srgbClr val="FFFF00"/>
            </a:solidFill>
            <a:ln w="28575">
              <a:noFill/>
            </a:ln>
          </p:spPr>
          <p:txBody>
            <a:bodyPr vert="horz" wrap="square" lIns="36000" tIns="36000" rIns="36000" bIns="36000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zh-TW" altLang="en-US" sz="2000" b="1" dirty="0">
                  <a:solidFill>
                    <a:srgbClr val="0000F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嵌套式单分支</a:t>
              </a:r>
              <a:r>
                <a:rPr lang="en-US" altLang="zh-TW" sz="2000" b="1" dirty="0">
                  <a:solidFill>
                    <a:srgbClr val="0000F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if</a:t>
              </a:r>
              <a:r>
                <a:rPr lang="zh-TW" altLang="en-US" sz="2000" b="1" dirty="0">
                  <a:solidFill>
                    <a:srgbClr val="0000F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语句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087A6858-41D8-47FC-8162-D074A6C2FCAD}"/>
              </a:ext>
            </a:extLst>
          </p:cNvPr>
          <p:cNvGrpSpPr/>
          <p:nvPr/>
        </p:nvGrpSpPr>
        <p:grpSpPr>
          <a:xfrm>
            <a:off x="1391377" y="1714162"/>
            <a:ext cx="2592943" cy="1868066"/>
            <a:chOff x="4689855" y="1184632"/>
            <a:chExt cx="2592943" cy="186806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8CBF8A7-0950-4866-91A0-C0C3FE23695B}"/>
                </a:ext>
              </a:extLst>
            </p:cNvPr>
            <p:cNvSpPr/>
            <p:nvPr/>
          </p:nvSpPr>
          <p:spPr>
            <a:xfrm>
              <a:off x="5122798" y="1188959"/>
              <a:ext cx="2160000" cy="1169551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txBody>
            <a:bodyPr wrap="square">
              <a:noAutofit/>
            </a:bodyPr>
            <a:lstStyle/>
            <a:p>
              <a:pPr lvl="0" algn="just" latinLnBrk="0" hangingPunct="0">
                <a:spcAft>
                  <a:spcPts val="600"/>
                </a:spcAft>
                <a:defRPr/>
              </a:pPr>
              <a:r>
                <a:rPr lang="en-US" altLang="zh-TW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if(</a:t>
              </a:r>
              <a:r>
                <a:rPr lang="zh-TW" alt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条件 </a:t>
              </a:r>
              <a:r>
                <a:rPr lang="en-US" altLang="zh-TW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){</a:t>
              </a:r>
            </a:p>
            <a:p>
              <a:pPr lvl="0" algn="just" latinLnBrk="0" hangingPunct="0">
                <a:spcAft>
                  <a:spcPts val="600"/>
                </a:spcAft>
                <a:defRPr/>
              </a:pPr>
              <a:r>
                <a:rPr lang="zh-TW" alt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代码</a:t>
              </a:r>
              <a:r>
                <a:rPr lang="en-US" altLang="zh-TW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1;</a:t>
              </a:r>
            </a:p>
            <a:p>
              <a:pPr lvl="0" algn="just" latinLnBrk="0" hangingPunct="0">
                <a:spcAft>
                  <a:spcPts val="600"/>
                </a:spcAft>
                <a:defRPr/>
              </a:pPr>
              <a:r>
                <a:rPr lang="en-US" altLang="zh-TW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}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20C7213C-E148-48EA-9F45-0E3B5019B7BB}"/>
                </a:ext>
              </a:extLst>
            </p:cNvPr>
            <p:cNvSpPr txBox="1"/>
            <p:nvPr/>
          </p:nvSpPr>
          <p:spPr>
            <a:xfrm>
              <a:off x="4689855" y="1184632"/>
              <a:ext cx="380480" cy="1868066"/>
            </a:xfrm>
            <a:prstGeom prst="rect">
              <a:avLst/>
            </a:prstGeom>
            <a:solidFill>
              <a:srgbClr val="FFFF00"/>
            </a:solidFill>
            <a:ln w="28575">
              <a:noFill/>
            </a:ln>
          </p:spPr>
          <p:txBody>
            <a:bodyPr vert="horz" wrap="square" lIns="36000" tIns="36000" rIns="36000" bIns="36000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zh-TW" altLang="en-US" sz="2000" b="1" dirty="0">
                  <a:solidFill>
                    <a:srgbClr val="0000F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单分支</a:t>
              </a:r>
              <a:r>
                <a:rPr lang="en-US" altLang="zh-TW" sz="2000" b="1" dirty="0">
                  <a:solidFill>
                    <a:srgbClr val="0000F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if</a:t>
              </a:r>
              <a:r>
                <a:rPr lang="zh-TW" altLang="en-US" sz="2000" b="1" dirty="0">
                  <a:solidFill>
                    <a:srgbClr val="0000F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语句</a:t>
              </a:r>
              <a:r>
                <a:rPr lang="en-US" altLang="zh-TW" sz="2000" b="1" dirty="0">
                  <a:solidFill>
                    <a:srgbClr val="0000F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(1)</a:t>
              </a:r>
              <a:endParaRPr lang="zh-TW" altLang="en-US" sz="2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76440152-6B66-4DA7-A5AF-79A00813DFC1}"/>
              </a:ext>
            </a:extLst>
          </p:cNvPr>
          <p:cNvGrpSpPr/>
          <p:nvPr/>
        </p:nvGrpSpPr>
        <p:grpSpPr>
          <a:xfrm>
            <a:off x="4911304" y="1534626"/>
            <a:ext cx="2589336" cy="2227139"/>
            <a:chOff x="6302664" y="1116000"/>
            <a:chExt cx="2589336" cy="222713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D30E193-93BD-43B2-A283-276EE041A836}"/>
                </a:ext>
              </a:extLst>
            </p:cNvPr>
            <p:cNvSpPr/>
            <p:nvPr/>
          </p:nvSpPr>
          <p:spPr>
            <a:xfrm>
              <a:off x="6732000" y="1118033"/>
              <a:ext cx="2160000" cy="1938992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txBody>
            <a:bodyPr wrap="square">
              <a:noAutofit/>
            </a:bodyPr>
            <a:lstStyle/>
            <a:p>
              <a:pPr algn="just" latinLnBrk="0" hangingPunct="0">
                <a:spcAft>
                  <a:spcPts val="600"/>
                </a:spcAft>
              </a:pPr>
              <a:r>
                <a:rPr lang="en-US" altLang="zh-TW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if(</a:t>
              </a:r>
              <a:r>
                <a:rPr lang="zh-TW" alt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条件 </a:t>
              </a:r>
              <a:r>
                <a:rPr lang="en-US" altLang="zh-TW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){</a:t>
              </a:r>
            </a:p>
            <a:p>
              <a:pPr algn="just" latinLnBrk="0" hangingPunct="0">
                <a:spcAft>
                  <a:spcPts val="600"/>
                </a:spcAft>
              </a:pPr>
              <a:r>
                <a:rPr lang="zh-TW" alt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代码</a:t>
              </a:r>
              <a:r>
                <a:rPr lang="en-US" altLang="zh-TW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1;</a:t>
              </a:r>
            </a:p>
            <a:p>
              <a:pPr algn="just" latinLnBrk="0" hangingPunct="0">
                <a:spcAft>
                  <a:spcPts val="600"/>
                </a:spcAft>
              </a:pPr>
              <a:r>
                <a:rPr lang="en-US" altLang="zh-TW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}else{</a:t>
              </a:r>
            </a:p>
            <a:p>
              <a:pPr algn="just" latinLnBrk="0" hangingPunct="0">
                <a:spcAft>
                  <a:spcPts val="600"/>
                </a:spcAft>
              </a:pPr>
              <a:r>
                <a:rPr lang="zh-TW" alt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代码</a:t>
              </a:r>
              <a:r>
                <a:rPr lang="en-US" altLang="zh-TW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2;</a:t>
              </a:r>
            </a:p>
            <a:p>
              <a:pPr algn="just" latinLnBrk="0" hangingPunct="0">
                <a:spcAft>
                  <a:spcPts val="600"/>
                </a:spcAft>
              </a:pPr>
              <a:r>
                <a:rPr lang="en-US" altLang="zh-TW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}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5D57B0F7-EB23-4497-B458-A1942F290C30}"/>
                </a:ext>
              </a:extLst>
            </p:cNvPr>
            <p:cNvSpPr txBox="1"/>
            <p:nvPr/>
          </p:nvSpPr>
          <p:spPr>
            <a:xfrm>
              <a:off x="6302664" y="1116000"/>
              <a:ext cx="380480" cy="2227139"/>
            </a:xfrm>
            <a:prstGeom prst="rect">
              <a:avLst/>
            </a:prstGeom>
            <a:solidFill>
              <a:srgbClr val="FFFF00"/>
            </a:solidFill>
            <a:ln w="28575">
              <a:noFill/>
            </a:ln>
          </p:spPr>
          <p:txBody>
            <a:bodyPr vert="horz" wrap="square" lIns="36000" tIns="36000" rIns="36000" bIns="36000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0000F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单分支</a:t>
              </a:r>
              <a:r>
                <a:rPr lang="en-US" altLang="zh-TW" sz="2000" b="1" dirty="0">
                  <a:solidFill>
                    <a:srgbClr val="0000F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if</a:t>
              </a:r>
              <a:r>
                <a:rPr lang="zh-TW" altLang="en-US" sz="2000" b="1" dirty="0">
                  <a:solidFill>
                    <a:srgbClr val="0000F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语句</a:t>
              </a:r>
              <a:r>
                <a:rPr lang="en-US" altLang="zh-TW" sz="2000" b="1" dirty="0">
                  <a:solidFill>
                    <a:srgbClr val="0000F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(2)</a:t>
              </a:r>
              <a:endParaRPr lang="zh-TW" altLang="en-US" sz="2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2D3C00CD-7080-4935-A2A6-D655F5774128}"/>
              </a:ext>
            </a:extLst>
          </p:cNvPr>
          <p:cNvSpPr/>
          <p:nvPr/>
        </p:nvSpPr>
        <p:spPr>
          <a:xfrm>
            <a:off x="720000" y="1134000"/>
            <a:ext cx="10972107" cy="261610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536575" lvl="1" indent="-357188" algn="just" latinLnBrk="0" hangingPunct="0">
              <a:spcAft>
                <a:spcPts val="6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开发者提供一个</a:t>
            </a:r>
            <a:r>
              <a:rPr lang="zh-TW" altLang="en-US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Scanner.java</a:t>
            </a:r>
            <a:r>
              <a:rPr lang="zh-TW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类文件，</a:t>
            </a: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Scanner</a:t>
            </a:r>
            <a:r>
              <a:rPr lang="en-US" altLang="zh-TW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类为引用数据类型。</a:t>
            </a:r>
            <a:endParaRPr lang="en-US" altLang="zh-TW" sz="2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lvl="1" indent="-357188" algn="just" latinLnBrk="0" hangingPunct="0">
              <a:spcAft>
                <a:spcPts val="6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想要使用</a:t>
            </a:r>
            <a:r>
              <a:rPr lang="zh-TW" altLang="en-US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Scanner</a:t>
            </a:r>
            <a:r>
              <a:rPr lang="zh-TW" altLang="en-US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需要以下三步骤：</a:t>
            </a:r>
          </a:p>
          <a:p>
            <a:pPr marL="893763" lvl="1" indent="-357188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1.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在类上面的第一行输入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import </a:t>
            </a:r>
            <a:r>
              <a:rPr lang="en-US" altLang="zh-TW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java.util.Scanner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//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导入</a:t>
            </a: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package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包</a:t>
            </a:r>
            <a:endParaRPr lang="en-US" altLang="zh-TW" sz="2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3763" lvl="1" indent="-357188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2.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调用前先创建对象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Scanner input = new Scanner(System.in);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3763" lvl="1" indent="-357188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3.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通过</a:t>
            </a:r>
            <a:r>
              <a:rPr lang="zh-TW" altLang="en-US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input.</a:t>
            </a:r>
            <a:r>
              <a:rPr lang="en-US" altLang="zh-TW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调用方法，</a:t>
            </a:r>
            <a:r>
              <a:rPr lang="zh-TW" altLang="en-US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</a:t>
            </a:r>
            <a:r>
              <a:rPr lang="zh-TW" altLang="en-US" sz="12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u="heavy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nextInt</a:t>
            </a:r>
            <a:r>
              <a:rPr lang="en-US" altLang="zh-TW" sz="2400" b="1" u="heavy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()</a:t>
            </a:r>
            <a:r>
              <a:rPr lang="zh-TW" altLang="en-US" sz="12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为输入</a:t>
            </a:r>
            <a:r>
              <a:rPr lang="zh-TW" altLang="en-US" sz="12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int</a:t>
            </a:r>
            <a:r>
              <a:rPr lang="en-US" altLang="zh-TW" sz="12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数据类型数字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r>
              <a:rPr lang="zh-TW" altLang="en-US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</a:t>
            </a:r>
            <a:r>
              <a:rPr lang="zh-TW" altLang="en-US" sz="12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u="heavy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nextLine</a:t>
            </a:r>
            <a:r>
              <a:rPr lang="en-US" altLang="zh-TW" sz="2400" b="1" u="heavy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()</a:t>
            </a:r>
            <a:r>
              <a:rPr lang="zh-TW" altLang="en-US" sz="12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为输入</a:t>
            </a:r>
            <a:r>
              <a:rPr lang="zh-TW" altLang="en-US" sz="12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String</a:t>
            </a:r>
            <a:r>
              <a:rPr lang="zh-TW" altLang="en-US" sz="12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类型字符串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4091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循环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结构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815494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while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和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do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…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while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循环语句</a:t>
            </a:r>
          </a:p>
          <a:p>
            <a:pPr marL="536575" lvl="1" indent="-357188" algn="just" latinLnBrk="0" hangingPunct="0">
              <a:spcAft>
                <a:spcPts val="6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循环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的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执行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需要三个必要条件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初始值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终点判定条件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变化量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lvl="1" algn="just" latinLnBrk="0" hangingPunct="0">
              <a:spcAft>
                <a:spcPts val="6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for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初始值</a:t>
            </a:r>
            <a:r>
              <a:rPr lang="zh-CN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终点判定条件</a:t>
            </a:r>
            <a:r>
              <a:rPr lang="zh-CN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变化量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{</a:t>
            </a:r>
          </a:p>
          <a:p>
            <a:pPr marL="536575" lvl="1" algn="just" latinLnBrk="0" hangingPunct="0">
              <a:buSzPct val="80000"/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　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代码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</a:p>
          <a:p>
            <a:pPr marL="536575" lvl="1" algn="just" latinLnBrk="0" hangingPunct="0">
              <a:spcAft>
                <a:spcPts val="1800"/>
              </a:spcAft>
              <a:buSzPct val="80000"/>
              <a:defRPr/>
            </a:pP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}</a:t>
            </a:r>
            <a:endParaRPr lang="zh-CN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lvl="1" indent="-357188" algn="just" latinLnBrk="0" hangingPunct="0">
              <a:spcAft>
                <a:spcPts val="6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上式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允许将三个条件都写在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内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，但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不是必须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lvl="1" algn="just" latinLnBrk="0" hangingPunct="0">
              <a:spcAft>
                <a:spcPts val="6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初始值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</a:p>
          <a:p>
            <a:pPr marL="536575" lvl="1" algn="just" latinLnBrk="0" hangingPunct="0">
              <a:spcAft>
                <a:spcPts val="6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for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终点判定条件</a:t>
            </a:r>
            <a:r>
              <a:rPr lang="zh-CN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{</a:t>
            </a:r>
          </a:p>
          <a:p>
            <a:pPr marL="536575" lvl="1" algn="just" latinLnBrk="0" hangingPunct="0">
              <a:spcAft>
                <a:spcPts val="6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　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代码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</a:p>
          <a:p>
            <a:pPr marL="536575" lvl="1" algn="just" latinLnBrk="0" hangingPunct="0">
              <a:spcAft>
                <a:spcPts val="6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　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变化量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</a:p>
          <a:p>
            <a:pPr marL="536575" lvl="1" algn="just" latinLnBrk="0" hangingPunct="0">
              <a:spcAft>
                <a:spcPts val="6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}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738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循环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结构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815494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while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和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do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…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while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循环语句</a:t>
            </a:r>
          </a:p>
          <a:p>
            <a:pPr marL="536575" lvl="1" indent="-357188" algn="just" latinLnBrk="0" hangingPunct="0">
              <a:spcAft>
                <a:spcPts val="18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while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循环语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句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lvl="1" algn="just" latinLnBrk="0" hangingPunct="0">
              <a:spcAft>
                <a:spcPts val="6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初始值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</a:p>
          <a:p>
            <a:pPr marL="536575" lvl="1" algn="just" latinLnBrk="0" hangingPunct="0">
              <a:spcAft>
                <a:spcPts val="6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while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终点判定条件</a:t>
            </a:r>
            <a:r>
              <a:rPr lang="zh-CN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{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//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内只允许写一个</a:t>
            </a:r>
          </a:p>
          <a:p>
            <a:pPr marL="536575" lvl="1" algn="just" latinLnBrk="0" hangingPunct="0">
              <a:spcAft>
                <a:spcPts val="6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　　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代码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</a:p>
          <a:p>
            <a:pPr marL="536575" lvl="1" algn="just" latinLnBrk="0" hangingPunct="0">
              <a:spcAft>
                <a:spcPts val="6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　　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变化量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</a:p>
          <a:p>
            <a:pPr marL="536575" lvl="1" algn="just" latinLnBrk="0" hangingPunct="0">
              <a:spcAft>
                <a:spcPts val="1800"/>
              </a:spcAft>
              <a:buSzPct val="80000"/>
              <a:defRPr/>
            </a:pP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}</a:t>
            </a:r>
            <a:endParaRPr lang="zh-CN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lvl="1" indent="-357188" algn="just" latinLnBrk="0" hangingPunct="0">
              <a:spcAft>
                <a:spcPts val="6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可以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理解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while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循环语句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就是一个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for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循环的变体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初始值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变量定义在循环外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生命周期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延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长了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变化量放在循环内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，须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注意上下的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位置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顺序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可能对执行产生影响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680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循环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结构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while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和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do … while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循环语句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540709"/>
            <a:ext cx="10487377" cy="284618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TestWhile1 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1;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while(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&lt;= 5 )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ing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" +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执行完毕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" +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7848358" y="2992500"/>
            <a:ext cx="4344435" cy="401648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执行的结果是什么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Ans: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</a:t>
            </a: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ing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1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</a:t>
            </a: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ing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2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</a:t>
            </a: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ing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3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</a:t>
            </a: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ing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4</a:t>
            </a:r>
          </a:p>
          <a:p>
            <a:pPr marL="0" lvl="1" latinLnBrk="0" hangingPunct="0">
              <a:spcAft>
                <a:spcPts val="1800"/>
              </a:spcAft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</a:t>
            </a: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ing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5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执行完毕后 </a:t>
            </a:r>
            <a:r>
              <a:rPr lang="en-US" altLang="zh-CN" sz="24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的值应该是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多少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Ans:</a:t>
            </a:r>
          </a:p>
          <a:p>
            <a:pPr marL="0" lvl="1" latinLnBrk="0" hangingPunct="0">
              <a:spcAft>
                <a:spcPts val="1200"/>
              </a:spcAft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执行完毕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6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76000" y="1728000"/>
            <a:ext cx="648000" cy="24984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D312FE0-CB07-4457-B289-405A360D1918}"/>
              </a:ext>
            </a:extLst>
          </p:cNvPr>
          <p:cNvSpPr/>
          <p:nvPr/>
        </p:nvSpPr>
        <p:spPr>
          <a:xfrm>
            <a:off x="1440000" y="2016000"/>
            <a:ext cx="690716" cy="193797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E9883EEC-D889-4BE5-9C7F-85EA1F54A7A0}"/>
              </a:ext>
            </a:extLst>
          </p:cNvPr>
          <p:cNvSpPr/>
          <p:nvPr/>
        </p:nvSpPr>
        <p:spPr>
          <a:xfrm>
            <a:off x="2358000" y="2556000"/>
            <a:ext cx="690716" cy="873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7726AE-636E-4714-93BA-7194B79BC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6406" y="3893751"/>
            <a:ext cx="3359187" cy="284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3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循环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结构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815494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while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和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do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…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while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循环语句</a:t>
            </a:r>
          </a:p>
          <a:p>
            <a:pPr marL="536575" lvl="1" indent="-357188" algn="just" latinLnBrk="0" hangingPunct="0">
              <a:spcAft>
                <a:spcPts val="6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while</a:t>
            </a:r>
            <a:r>
              <a:rPr lang="en-US" altLang="zh-CN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先判断后执行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条件不满足不执行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，有可能一次都不执行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lvl="1" indent="-357188" algn="just" latinLnBrk="0" hangingPunct="0">
              <a:spcAft>
                <a:spcPts val="18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do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.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..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while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先执行后判断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条件不满足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至少执行一次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536575" lvl="1" algn="just" latinLnBrk="0" hangingPunct="0">
              <a:spcAft>
                <a:spcPts val="6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初始值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</a:p>
          <a:p>
            <a:pPr marL="536575" lvl="1" algn="just" latinLnBrk="0" hangingPunct="0">
              <a:spcAft>
                <a:spcPts val="6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do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{</a:t>
            </a:r>
          </a:p>
          <a:p>
            <a:pPr marL="536575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	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代码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</a:p>
          <a:p>
            <a:pPr marL="536575" lvl="1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	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变化量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</a:p>
          <a:p>
            <a:pPr marL="536575" lvl="1" algn="just" latinLnBrk="0" hangingPunct="0">
              <a:spcAft>
                <a:spcPts val="1800"/>
              </a:spcAft>
              <a:buSzPct val="80000"/>
              <a:defRPr/>
            </a:pP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}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while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终点判定条件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);</a:t>
            </a:r>
            <a:endParaRPr lang="zh-CN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752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循环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结构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while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和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do … while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循环语句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50230-7867-40EB-BF1A-DCEA2ABEC141}"/>
              </a:ext>
            </a:extLst>
          </p:cNvPr>
          <p:cNvSpPr/>
          <p:nvPr/>
        </p:nvSpPr>
        <p:spPr>
          <a:xfrm>
            <a:off x="1223999" y="1540709"/>
            <a:ext cx="10487377" cy="284618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TestDoWhile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1;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ing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" +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while (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&lt;= 5 );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执行完毕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" +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548C3C-BF6C-44AC-B5FB-D9DF24E89662}"/>
              </a:ext>
            </a:extLst>
          </p:cNvPr>
          <p:cNvSpPr txBox="1"/>
          <p:nvPr/>
        </p:nvSpPr>
        <p:spPr>
          <a:xfrm>
            <a:off x="7582941" y="3176978"/>
            <a:ext cx="4344435" cy="34009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执行的结果是什么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Ans: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</a:t>
            </a:r>
            <a:r>
              <a:rPr lang="en-US" altLang="zh-CN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ing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1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</a:t>
            </a:r>
            <a:r>
              <a:rPr lang="en-US" altLang="zh-CN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ing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2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</a:t>
            </a:r>
            <a:r>
              <a:rPr lang="en-US" altLang="zh-CN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ing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3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</a:t>
            </a:r>
            <a:r>
              <a:rPr lang="en-US" altLang="zh-CN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ing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4</a:t>
            </a:r>
          </a:p>
          <a:p>
            <a:pPr marL="0" lvl="1" latinLnBrk="0" hangingPunct="0">
              <a:spcAft>
                <a:spcPts val="1800"/>
              </a:spcAft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</a:t>
            </a:r>
            <a:r>
              <a:rPr lang="en-US" altLang="zh-CN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ing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5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执行完毕后 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的值应该是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多少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pPr marL="0" lvl="1" latinLnBrk="0" hangingPunct="0"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Ans:</a:t>
            </a:r>
          </a:p>
          <a:p>
            <a:pPr marL="0" lvl="1" latinLnBrk="0" hangingPunct="0">
              <a:spcAft>
                <a:spcPts val="1200"/>
              </a:spcAft>
              <a:buSzPct val="80000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执行完毕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6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C07F527F-5475-4B2C-9C07-53EDE53F87D7}"/>
              </a:ext>
            </a:extLst>
          </p:cNvPr>
          <p:cNvSpPr/>
          <p:nvPr/>
        </p:nvSpPr>
        <p:spPr>
          <a:xfrm>
            <a:off x="576000" y="1728000"/>
            <a:ext cx="648000" cy="24984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D312FE0-CB07-4457-B289-405A360D1918}"/>
              </a:ext>
            </a:extLst>
          </p:cNvPr>
          <p:cNvSpPr/>
          <p:nvPr/>
        </p:nvSpPr>
        <p:spPr>
          <a:xfrm>
            <a:off x="1440000" y="2016000"/>
            <a:ext cx="690716" cy="193797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E9883EEC-D889-4BE5-9C7F-85EA1F54A7A0}"/>
              </a:ext>
            </a:extLst>
          </p:cNvPr>
          <p:cNvSpPr/>
          <p:nvPr/>
        </p:nvSpPr>
        <p:spPr>
          <a:xfrm>
            <a:off x="2358000" y="2556000"/>
            <a:ext cx="690716" cy="873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C3FB8F6-CCDF-4671-AD3D-39E854A71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7899" y="3893751"/>
            <a:ext cx="3586297" cy="296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5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996756" y="2023016"/>
            <a:ext cx="6403532" cy="211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3200"/>
              </a:lnSpc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有一个水池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已经盛满了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120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立方米的水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b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有一个进水管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每小时进水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18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立方米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；</a:t>
            </a:r>
            <a:b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有一个排水管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每小时排水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30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立方米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；</a:t>
            </a:r>
            <a:b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两个水管一起开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虽然很浪费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，</a:t>
            </a:r>
            <a:b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经过多少小时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水池的水排放干净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2443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 b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BC5126-5E69-44AF-9648-E3EF91DDA3D4}"/>
              </a:ext>
            </a:extLst>
          </p:cNvPr>
          <p:cNvSpPr/>
          <p:nvPr/>
        </p:nvSpPr>
        <p:spPr>
          <a:xfrm>
            <a:off x="-3074234" y="6251191"/>
            <a:ext cx="3074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153,  370,  371,  407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990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1223999" y="1612854"/>
            <a:ext cx="10487377" cy="475359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TestWhile2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sum = 120;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表示水池中的水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hour = 0;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记录经过小时数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while(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sum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&gt;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sum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+=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18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sum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-=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30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hour++;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记录一次小时数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本次循环完毕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sum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 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经过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hour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小时排水完毕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	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5655" y="268164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循环结构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980F34BF-BC8F-4437-8F9D-769B19F53C94}"/>
              </a:ext>
            </a:extLst>
          </p:cNvPr>
          <p:cNvSpPr/>
          <p:nvPr/>
        </p:nvSpPr>
        <p:spPr>
          <a:xfrm>
            <a:off x="576000" y="1840992"/>
            <a:ext cx="648000" cy="363321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5FB69B5-1BA1-4E29-B55F-DBFA4A7EE2FC}"/>
              </a:ext>
            </a:extLst>
          </p:cNvPr>
          <p:cNvSpPr/>
          <p:nvPr/>
        </p:nvSpPr>
        <p:spPr>
          <a:xfrm>
            <a:off x="1440000" y="2124000"/>
            <a:ext cx="690716" cy="306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A77767BE-9B4F-41E6-87D4-E05808275ECE}"/>
              </a:ext>
            </a:extLst>
          </p:cNvPr>
          <p:cNvSpPr/>
          <p:nvPr/>
        </p:nvSpPr>
        <p:spPr>
          <a:xfrm>
            <a:off x="2358000" y="3048000"/>
            <a:ext cx="690716" cy="154838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8B6C520-B340-4606-AA43-9A527ADFB054}"/>
              </a:ext>
            </a:extLst>
          </p:cNvPr>
          <p:cNvSpPr/>
          <p:nvPr/>
        </p:nvSpPr>
        <p:spPr>
          <a:xfrm>
            <a:off x="2906210" y="333591"/>
            <a:ext cx="7893074" cy="1077218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latinLnBrk="0" hangingPunct="0">
              <a:defRPr/>
            </a:pP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任务：有一个水池，已经盛满了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120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立方米的水。</a:t>
            </a:r>
            <a:b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有一个进水管，每小时进水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18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立方米；</a:t>
            </a:r>
            <a:b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有一个排水管，每小时排水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30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立方米；</a:t>
            </a:r>
            <a:b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两个水管一起开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虽然很浪费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，经过多少小时，水池的水排放干净？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A8A0B5-031F-48C1-979C-E7D7CAC14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2114" y="1688263"/>
            <a:ext cx="4035262" cy="451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9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2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801006" y="1973977"/>
            <a:ext cx="6010275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algn="just" latinLnBrk="0" hangingPunct="0">
              <a:spcAft>
                <a:spcPts val="600"/>
              </a:spcAft>
              <a:defRPr/>
            </a:pP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运用循环嵌套设计如下输出：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latinLnBrk="0" hangingPunct="0">
              <a:lnSpc>
                <a:spcPts val="2400"/>
              </a:lnSpc>
              <a:defRPr/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　　　　＊</a:t>
            </a:r>
            <a:b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　　　＊＊＊</a:t>
            </a:r>
            <a:b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　　＊＊＊＊＊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latinLnBrk="0" hangingPunct="0">
              <a:lnSpc>
                <a:spcPts val="2400"/>
              </a:lnSpc>
              <a:defRPr/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　＊＊＊＊＊＊＊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2443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 b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885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1224000" y="973612"/>
            <a:ext cx="9499690" cy="545485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TestWhile3 {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b="1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1 ;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while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 </a:t>
            </a:r>
            <a:r>
              <a:rPr lang="en-US" altLang="zh-TW" b="1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控制行数</a:t>
            </a:r>
          </a:p>
          <a:p>
            <a:pPr>
              <a:lnSpc>
                <a:spcPts val="20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空格占位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j = 1 ;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while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4-i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 ");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j++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画星星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k = 1 ;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while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</a:t>
            </a:r>
            <a:r>
              <a:rPr lang="zh-TW" alt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2*i-1</a:t>
            </a:r>
            <a:r>
              <a:rPr lang="zh-TW" alt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"*"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k++;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换行</a:t>
            </a:r>
          </a:p>
          <a:p>
            <a:pPr>
              <a:lnSpc>
                <a:spcPts val="20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++;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4.2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循环结构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980F34BF-BC8F-4437-8F9D-769B19F53C94}"/>
              </a:ext>
            </a:extLst>
          </p:cNvPr>
          <p:cNvSpPr/>
          <p:nvPr/>
        </p:nvSpPr>
        <p:spPr>
          <a:xfrm>
            <a:off x="576000" y="1163956"/>
            <a:ext cx="648000" cy="5328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B5FB69B5-1BA1-4E29-B55F-DBFA4A7EE2FC}"/>
              </a:ext>
            </a:extLst>
          </p:cNvPr>
          <p:cNvSpPr/>
          <p:nvPr/>
        </p:nvSpPr>
        <p:spPr>
          <a:xfrm>
            <a:off x="1476000" y="1431985"/>
            <a:ext cx="690716" cy="48132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A77767BE-9B4F-41E6-87D4-E05808275ECE}"/>
              </a:ext>
            </a:extLst>
          </p:cNvPr>
          <p:cNvSpPr/>
          <p:nvPr/>
        </p:nvSpPr>
        <p:spPr>
          <a:xfrm>
            <a:off x="2405665" y="1908000"/>
            <a:ext cx="690716" cy="406608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3991DF39-01DC-49A6-B0DB-A992509DB692}"/>
              </a:ext>
            </a:extLst>
          </p:cNvPr>
          <p:cNvSpPr/>
          <p:nvPr/>
        </p:nvSpPr>
        <p:spPr>
          <a:xfrm>
            <a:off x="3308452" y="2700000"/>
            <a:ext cx="690716" cy="74708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DE6A26AC-8EA7-483F-9C8F-073FA980F44F}"/>
              </a:ext>
            </a:extLst>
          </p:cNvPr>
          <p:cNvSpPr/>
          <p:nvPr/>
        </p:nvSpPr>
        <p:spPr>
          <a:xfrm>
            <a:off x="3250523" y="4212000"/>
            <a:ext cx="690716" cy="74708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44B3E6A5-7517-4C0E-A1CC-B6435913F176}"/>
              </a:ext>
            </a:extLst>
          </p:cNvPr>
          <p:cNvSpPr txBox="1"/>
          <p:nvPr/>
        </p:nvSpPr>
        <p:spPr>
          <a:xfrm>
            <a:off x="7468543" y="1020447"/>
            <a:ext cx="4187702" cy="143904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65113" lvl="1" indent="-265113" latinLnBrk="0" hangingPunct="0">
              <a:lnSpc>
                <a:spcPts val="2000"/>
              </a:lnSpc>
              <a:spcAft>
                <a:spcPts val="600"/>
              </a:spcAft>
              <a:buSzPct val="80000"/>
              <a:buFont typeface="Wingdings" panose="05000000000000000000" pitchFamily="2" charset="2"/>
              <a:buChar char="n"/>
              <a:tabLst>
                <a:tab pos="2509838" algn="l"/>
                <a:tab pos="3140075" algn="l"/>
                <a:tab pos="3770313" algn="l"/>
              </a:tabLst>
              <a:defRPr/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问题解决思路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空格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星星</a:t>
            </a:r>
            <a:endParaRPr lang="zh-TW" altLang="en-US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265113" lvl="1" latinLnBrk="0" hangingPunct="0">
              <a:lnSpc>
                <a:spcPts val="2000"/>
              </a:lnSpc>
              <a:buSzPct val="80000"/>
              <a:tabLst>
                <a:tab pos="1793875" algn="l"/>
                <a:tab pos="2690813" algn="l"/>
                <a:tab pos="3413125" algn="l"/>
              </a:tabLst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 </a:t>
            </a:r>
            <a:r>
              <a:rPr lang="en-US" altLang="zh-CN" sz="1600" b="1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***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*</a:t>
            </a:r>
            <a:r>
              <a:rPr lang="en-US" altLang="zh-CN" sz="1600" b="1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***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	</a:t>
            </a:r>
            <a:r>
              <a:rPr lang="en-US" altLang="zh-CN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==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3	1</a:t>
            </a:r>
            <a:endParaRPr lang="en-US" altLang="zh-CN" sz="1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265113" lvl="1" latinLnBrk="0" hangingPunct="0">
              <a:lnSpc>
                <a:spcPts val="2000"/>
              </a:lnSpc>
              <a:buSzPct val="80000"/>
              <a:tabLst>
                <a:tab pos="1793875" algn="l"/>
                <a:tab pos="2690813" algn="l"/>
                <a:tab pos="3413125" algn="l"/>
              </a:tabLst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 </a:t>
            </a:r>
            <a:r>
              <a:rPr lang="en-US" altLang="zh-CN" sz="1600" b="1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**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***</a:t>
            </a:r>
            <a:r>
              <a:rPr lang="en-US" altLang="zh-CN" sz="1600" b="1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*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CN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==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2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2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3</a:t>
            </a:r>
            <a:endParaRPr lang="en-US" altLang="zh-CN" sz="1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265113" lvl="1" latinLnBrk="0" hangingPunct="0">
              <a:lnSpc>
                <a:spcPts val="2000"/>
              </a:lnSpc>
              <a:buSzPct val="80000"/>
              <a:tabLst>
                <a:tab pos="1793875" algn="l"/>
                <a:tab pos="2690813" algn="l"/>
                <a:tab pos="3413125" algn="l"/>
              </a:tabLst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 </a:t>
            </a:r>
            <a:r>
              <a:rPr lang="en-US" altLang="zh-CN" sz="1600" b="1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*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*****</a:t>
            </a:r>
            <a:r>
              <a:rPr lang="en-US" altLang="zh-CN" sz="1600" b="1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*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CN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==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3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5</a:t>
            </a:r>
            <a:endParaRPr lang="en-US" altLang="zh-CN" sz="1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265113" lvl="1" latinLnBrk="0" hangingPunct="0">
              <a:lnSpc>
                <a:spcPts val="2000"/>
              </a:lnSpc>
              <a:buSzPct val="80000"/>
              <a:tabLst>
                <a:tab pos="1793875" algn="l"/>
                <a:tab pos="2690813" algn="l"/>
                <a:tab pos="3413125" algn="l"/>
              </a:tabLst>
              <a:defRPr/>
            </a:pPr>
            <a:r>
              <a:rPr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 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*******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CN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==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4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0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TW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7</a:t>
            </a:r>
            <a:endParaRPr lang="zh-CN" alt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DEB7A8-1B48-4DA5-9F9E-1748EC0415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8346" y="2924058"/>
            <a:ext cx="4206140" cy="305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0"/>
                            </p:stCondLst>
                            <p:childTnLst>
                              <p:par>
                                <p:cTn id="1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19" grpId="0" animBg="1"/>
      <p:bldP spid="20" grpId="0" animBg="1"/>
      <p:bldP spid="2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996756" y="1316755"/>
            <a:ext cx="6013388" cy="3420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algn="just" latinLnBrk="0" hangingPunct="0">
              <a:lnSpc>
                <a:spcPts val="3200"/>
              </a:lnSpc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明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同学从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点以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km/h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的速度向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点出发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哥哥从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点以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18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km/h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的速度向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点出发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之间的距离是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1000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km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求解小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明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同学和哥哥经过多少个小时才能相遇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6700" lvl="0" indent="-266700" algn="just" latinLnBrk="0" hangingPunct="0">
              <a:lnSpc>
                <a:spcPts val="3200"/>
              </a:lnSpc>
              <a:spcAft>
                <a:spcPts val="6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有一个瓜农卖西瓜，一车西瓜总共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1020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个，每天卖掉总数的一半多两个，求解瓜农几天才能把所有的西瓜都卖完？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2443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 b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BC5126-5E69-44AF-9648-E3EF91DDA3D4}"/>
              </a:ext>
            </a:extLst>
          </p:cNvPr>
          <p:cNvSpPr/>
          <p:nvPr/>
        </p:nvSpPr>
        <p:spPr>
          <a:xfrm>
            <a:off x="-3074234" y="6251191"/>
            <a:ext cx="3074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153,  370,  371,  407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522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4.1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分支结构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1269108" y="867551"/>
            <a:ext cx="8707445" cy="58210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import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java.util.Scanner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StudyEnglish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static void main(String[]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Scanner input = new Scanner(System.in);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Scanner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对象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请您输入一个数字，我来输出对应的英文星期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day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input.nextInt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可以读取我们输入的文字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input.nextLine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 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读取字符串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if(day==1){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("Monday");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}else if(day==2){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("Tuesday");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}else if(day==3){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("Wednesday");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}else if(day==4){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("Thursday");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}else if(day==5){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("Friday");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}else if(day==6){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("Saturday");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}else if(day==7){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("Sunday");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}else{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你丫有病啊！不好好玩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EFD19180-8F2C-43DD-B0B9-C3DC7A02CB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8060" y="2384406"/>
            <a:ext cx="5688061" cy="430414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7C7AA30-4883-45BE-BC97-ADD097B97F20}"/>
              </a:ext>
            </a:extLst>
          </p:cNvPr>
          <p:cNvSpPr/>
          <p:nvPr/>
        </p:nvSpPr>
        <p:spPr>
          <a:xfrm>
            <a:off x="5775153" y="2857963"/>
            <a:ext cx="5838455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lvl="1" algn="just" latinLnBrk="0" hangingPunct="0">
              <a:buSzPct val="80000"/>
              <a:defRPr/>
            </a:pP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编写应用程序代码时，应确保程序代码具备以下特性，并养成良好编写代码习惯：</a:t>
            </a:r>
            <a:endParaRPr lang="en-US" altLang="zh-TW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1" indent="-357188" algn="just" latinLnBrk="0" hangingPunct="0">
              <a:buSzPct val="80000"/>
              <a:defRPr/>
            </a:pP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可读性</a:t>
            </a:r>
          </a:p>
          <a:p>
            <a:pPr marL="357188" lvl="1" algn="just" latinLnBrk="0" hangingPunct="0">
              <a:buSzPct val="80000"/>
              <a:defRPr/>
            </a:pP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命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名规范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、规约</a:t>
            </a: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1" algn="just" latinLnBrk="0" hangingPunct="0">
              <a:buSzPct val="80000"/>
              <a:defRPr/>
            </a:pP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代码缩进</a:t>
            </a:r>
          </a:p>
          <a:p>
            <a:pPr marL="357188" lvl="1" algn="just" latinLnBrk="0" hangingPunct="0">
              <a:buSzPct val="80000"/>
              <a:defRPr/>
            </a:pP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多添加注释</a:t>
            </a:r>
            <a:endParaRPr lang="en-US" altLang="zh-CN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1" indent="-357188" algn="just" latinLnBrk="0" hangingPunct="0">
              <a:buSzPct val="80000"/>
              <a:defRPr/>
            </a:pP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健壮性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1" algn="just" latinLnBrk="0" hangingPunct="0">
              <a:buSzPct val="80000"/>
              <a:defRPr/>
            </a:pP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程序严谨</a:t>
            </a:r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E61F3D1B-878D-4834-A26B-7936CBF5747A}"/>
              </a:ext>
            </a:extLst>
          </p:cNvPr>
          <p:cNvSpPr/>
          <p:nvPr/>
        </p:nvSpPr>
        <p:spPr>
          <a:xfrm>
            <a:off x="578392" y="1261240"/>
            <a:ext cx="690716" cy="5255173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左中括弧 23">
            <a:extLst>
              <a:ext uri="{FF2B5EF4-FFF2-40B4-BE49-F238E27FC236}">
                <a16:creationId xmlns:a16="http://schemas.microsoft.com/office/drawing/2014/main" id="{1B972E77-4A9D-4ECA-B805-67355FAB2E0E}"/>
              </a:ext>
            </a:extLst>
          </p:cNvPr>
          <p:cNvSpPr/>
          <p:nvPr/>
        </p:nvSpPr>
        <p:spPr>
          <a:xfrm>
            <a:off x="1019105" y="1502034"/>
            <a:ext cx="422513" cy="478315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左中括弧 24">
            <a:extLst>
              <a:ext uri="{FF2B5EF4-FFF2-40B4-BE49-F238E27FC236}">
                <a16:creationId xmlns:a16="http://schemas.microsoft.com/office/drawing/2014/main" id="{44B34051-057D-4DF2-A795-B64C7F4DF99A}"/>
              </a:ext>
            </a:extLst>
          </p:cNvPr>
          <p:cNvSpPr/>
          <p:nvPr/>
        </p:nvSpPr>
        <p:spPr>
          <a:xfrm>
            <a:off x="1441618" y="2384406"/>
            <a:ext cx="216123" cy="44287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左中括弧 26">
            <a:extLst>
              <a:ext uri="{FF2B5EF4-FFF2-40B4-BE49-F238E27FC236}">
                <a16:creationId xmlns:a16="http://schemas.microsoft.com/office/drawing/2014/main" id="{4D1D9E71-1E3D-4232-B074-7709C15513E0}"/>
              </a:ext>
            </a:extLst>
          </p:cNvPr>
          <p:cNvSpPr/>
          <p:nvPr/>
        </p:nvSpPr>
        <p:spPr>
          <a:xfrm>
            <a:off x="1441618" y="2865993"/>
            <a:ext cx="216123" cy="44287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左中括弧 27">
            <a:extLst>
              <a:ext uri="{FF2B5EF4-FFF2-40B4-BE49-F238E27FC236}">
                <a16:creationId xmlns:a16="http://schemas.microsoft.com/office/drawing/2014/main" id="{CF6D4281-5556-4798-AE1C-807C2D487611}"/>
              </a:ext>
            </a:extLst>
          </p:cNvPr>
          <p:cNvSpPr/>
          <p:nvPr/>
        </p:nvSpPr>
        <p:spPr>
          <a:xfrm>
            <a:off x="1436751" y="3357594"/>
            <a:ext cx="216123" cy="394599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左中括弧 28">
            <a:extLst>
              <a:ext uri="{FF2B5EF4-FFF2-40B4-BE49-F238E27FC236}">
                <a16:creationId xmlns:a16="http://schemas.microsoft.com/office/drawing/2014/main" id="{38ECCE5C-A717-4D78-9467-16469A6D7DCC}"/>
              </a:ext>
            </a:extLst>
          </p:cNvPr>
          <p:cNvSpPr/>
          <p:nvPr/>
        </p:nvSpPr>
        <p:spPr>
          <a:xfrm>
            <a:off x="1428330" y="3795687"/>
            <a:ext cx="216123" cy="394599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左中括弧 29">
            <a:extLst>
              <a:ext uri="{FF2B5EF4-FFF2-40B4-BE49-F238E27FC236}">
                <a16:creationId xmlns:a16="http://schemas.microsoft.com/office/drawing/2014/main" id="{EB181E30-F2FE-4AD3-AE6D-B634AFD1FDA2}"/>
              </a:ext>
            </a:extLst>
          </p:cNvPr>
          <p:cNvSpPr/>
          <p:nvPr/>
        </p:nvSpPr>
        <p:spPr>
          <a:xfrm>
            <a:off x="1428330" y="4261322"/>
            <a:ext cx="216123" cy="394599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左中括弧 30">
            <a:extLst>
              <a:ext uri="{FF2B5EF4-FFF2-40B4-BE49-F238E27FC236}">
                <a16:creationId xmlns:a16="http://schemas.microsoft.com/office/drawing/2014/main" id="{A943E151-B501-451D-9B67-1DC81D7E65B2}"/>
              </a:ext>
            </a:extLst>
          </p:cNvPr>
          <p:cNvSpPr/>
          <p:nvPr/>
        </p:nvSpPr>
        <p:spPr>
          <a:xfrm>
            <a:off x="1428330" y="4699415"/>
            <a:ext cx="217301" cy="42152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左中括弧 31">
            <a:extLst>
              <a:ext uri="{FF2B5EF4-FFF2-40B4-BE49-F238E27FC236}">
                <a16:creationId xmlns:a16="http://schemas.microsoft.com/office/drawing/2014/main" id="{C5E4BDC5-3F50-4330-8ED0-EAFA38A98328}"/>
              </a:ext>
            </a:extLst>
          </p:cNvPr>
          <p:cNvSpPr/>
          <p:nvPr/>
        </p:nvSpPr>
        <p:spPr>
          <a:xfrm>
            <a:off x="1434974" y="5184933"/>
            <a:ext cx="216123" cy="394599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左中括弧 32">
            <a:extLst>
              <a:ext uri="{FF2B5EF4-FFF2-40B4-BE49-F238E27FC236}">
                <a16:creationId xmlns:a16="http://schemas.microsoft.com/office/drawing/2014/main" id="{343297DF-19CD-436F-BA2F-3377153B9F2D}"/>
              </a:ext>
            </a:extLst>
          </p:cNvPr>
          <p:cNvSpPr/>
          <p:nvPr/>
        </p:nvSpPr>
        <p:spPr>
          <a:xfrm>
            <a:off x="1434973" y="5650568"/>
            <a:ext cx="216123" cy="394599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4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0"/>
                            </p:stCondLst>
                            <p:childTnLst>
                              <p:par>
                                <p:cTn id="10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801006" y="2059321"/>
            <a:ext cx="6635858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algn="just" latinLnBrk="0" hangingPunct="0">
              <a:spcAft>
                <a:spcPts val="600"/>
              </a:spcAft>
              <a:defRPr/>
            </a:pP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5.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运用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while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循环嵌套设计如下输出：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latinLnBrk="0" hangingPunct="0">
              <a:lnSpc>
                <a:spcPts val="2400"/>
              </a:lnSpc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　　　　１</a:t>
            </a:r>
            <a:b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　　　１２１</a:t>
            </a:r>
            <a:b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　　１２３２１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latinLnBrk="0" hangingPunct="0">
              <a:lnSpc>
                <a:spcPts val="2400"/>
              </a:lnSpc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　　１２３４３２１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latinLnBrk="0" hangingPunct="0">
              <a:lnSpc>
                <a:spcPts val="2400"/>
              </a:lnSpc>
              <a:defRPr/>
            </a:pP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latinLnBrk="0" hangingPunct="0">
              <a:lnSpc>
                <a:spcPts val="2400"/>
              </a:lnSpc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其他之前所学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循环结构练习，均可用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while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循环结构实现。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2443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 b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059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-10704"/>
            <a:ext cx="12194528" cy="6878229"/>
            <a:chOff x="0" y="-10704"/>
            <a:chExt cx="12194528" cy="6878229"/>
          </a:xfrm>
        </p:grpSpPr>
        <p:sp>
          <p:nvSpPr>
            <p:cNvPr id="27" name="자유형 26"/>
            <p:cNvSpPr>
              <a:spLocks/>
            </p:cNvSpPr>
            <p:nvPr/>
          </p:nvSpPr>
          <p:spPr bwMode="auto">
            <a:xfrm>
              <a:off x="0" y="21840"/>
              <a:ext cx="12194528" cy="6836160"/>
            </a:xfrm>
            <a:custGeom>
              <a:avLst/>
              <a:gdLst>
                <a:gd name="connsiteX0" fmla="*/ 4695477 w 12194528"/>
                <a:gd name="connsiteY0" fmla="*/ 0 h 6836160"/>
                <a:gd name="connsiteX1" fmla="*/ 7683651 w 12194528"/>
                <a:gd name="connsiteY1" fmla="*/ 0 h 6836160"/>
                <a:gd name="connsiteX2" fmla="*/ 7696200 w 12194528"/>
                <a:gd name="connsiteY2" fmla="*/ 100397 h 6836160"/>
                <a:gd name="connsiteX3" fmla="*/ 7723188 w 12194528"/>
                <a:gd name="connsiteY3" fmla="*/ 251209 h 6836160"/>
                <a:gd name="connsiteX4" fmla="*/ 7754938 w 12194528"/>
                <a:gd name="connsiteY4" fmla="*/ 400434 h 6836160"/>
                <a:gd name="connsiteX5" fmla="*/ 7796213 w 12194528"/>
                <a:gd name="connsiteY5" fmla="*/ 551247 h 6836160"/>
                <a:gd name="connsiteX6" fmla="*/ 7845425 w 12194528"/>
                <a:gd name="connsiteY6" fmla="*/ 700472 h 6836160"/>
                <a:gd name="connsiteX7" fmla="*/ 7905750 w 12194528"/>
                <a:gd name="connsiteY7" fmla="*/ 844934 h 6836160"/>
                <a:gd name="connsiteX8" fmla="*/ 7969250 w 12194528"/>
                <a:gd name="connsiteY8" fmla="*/ 986222 h 6836160"/>
                <a:gd name="connsiteX9" fmla="*/ 8050213 w 12194528"/>
                <a:gd name="connsiteY9" fmla="*/ 1122747 h 6836160"/>
                <a:gd name="connsiteX10" fmla="*/ 8140700 w 12194528"/>
                <a:gd name="connsiteY10" fmla="*/ 1249747 h 6836160"/>
                <a:gd name="connsiteX11" fmla="*/ 8245475 w 12194528"/>
                <a:gd name="connsiteY11" fmla="*/ 1371984 h 6836160"/>
                <a:gd name="connsiteX12" fmla="*/ 8367713 w 12194528"/>
                <a:gd name="connsiteY12" fmla="*/ 1476759 h 6836160"/>
                <a:gd name="connsiteX13" fmla="*/ 8504238 w 12194528"/>
                <a:gd name="connsiteY13" fmla="*/ 1572010 h 6836160"/>
                <a:gd name="connsiteX14" fmla="*/ 8653463 w 12194528"/>
                <a:gd name="connsiteY14" fmla="*/ 1654559 h 6836160"/>
                <a:gd name="connsiteX15" fmla="*/ 8789988 w 12194528"/>
                <a:gd name="connsiteY15" fmla="*/ 1708534 h 6836160"/>
                <a:gd name="connsiteX16" fmla="*/ 8939213 w 12194528"/>
                <a:gd name="connsiteY16" fmla="*/ 1759334 h 6836160"/>
                <a:gd name="connsiteX17" fmla="*/ 9097963 w 12194528"/>
                <a:gd name="connsiteY17" fmla="*/ 1803784 h 6836160"/>
                <a:gd name="connsiteX18" fmla="*/ 9266238 w 12194528"/>
                <a:gd name="connsiteY18" fmla="*/ 1845059 h 6836160"/>
                <a:gd name="connsiteX19" fmla="*/ 9444038 w 12194528"/>
                <a:gd name="connsiteY19" fmla="*/ 1886334 h 6836160"/>
                <a:gd name="connsiteX20" fmla="*/ 9629775 w 12194528"/>
                <a:gd name="connsiteY20" fmla="*/ 1921259 h 6836160"/>
                <a:gd name="connsiteX21" fmla="*/ 9815513 w 12194528"/>
                <a:gd name="connsiteY21" fmla="*/ 1957772 h 6836160"/>
                <a:gd name="connsiteX22" fmla="*/ 10010775 w 12194528"/>
                <a:gd name="connsiteY22" fmla="*/ 1999047 h 6836160"/>
                <a:gd name="connsiteX23" fmla="*/ 10210800 w 12194528"/>
                <a:gd name="connsiteY23" fmla="*/ 2035559 h 6836160"/>
                <a:gd name="connsiteX24" fmla="*/ 10409238 w 12194528"/>
                <a:gd name="connsiteY24" fmla="*/ 2076834 h 6836160"/>
                <a:gd name="connsiteX25" fmla="*/ 10609263 w 12194528"/>
                <a:gd name="connsiteY25" fmla="*/ 2118109 h 6836160"/>
                <a:gd name="connsiteX26" fmla="*/ 10809288 w 12194528"/>
                <a:gd name="connsiteY26" fmla="*/ 2167322 h 6836160"/>
                <a:gd name="connsiteX27" fmla="*/ 11009313 w 12194528"/>
                <a:gd name="connsiteY27" fmla="*/ 2216534 h 6836160"/>
                <a:gd name="connsiteX28" fmla="*/ 11204575 w 12194528"/>
                <a:gd name="connsiteY28" fmla="*/ 2276859 h 6836160"/>
                <a:gd name="connsiteX29" fmla="*/ 11399838 w 12194528"/>
                <a:gd name="connsiteY29" fmla="*/ 2340359 h 6836160"/>
                <a:gd name="connsiteX30" fmla="*/ 11585575 w 12194528"/>
                <a:gd name="connsiteY30" fmla="*/ 2408622 h 6836160"/>
                <a:gd name="connsiteX31" fmla="*/ 11766550 w 12194528"/>
                <a:gd name="connsiteY31" fmla="*/ 2489584 h 6836160"/>
                <a:gd name="connsiteX32" fmla="*/ 11939588 w 12194528"/>
                <a:gd name="connsiteY32" fmla="*/ 2575309 h 6836160"/>
                <a:gd name="connsiteX33" fmla="*/ 12106275 w 12194528"/>
                <a:gd name="connsiteY33" fmla="*/ 2675322 h 6836160"/>
                <a:gd name="connsiteX34" fmla="*/ 12194528 w 12194528"/>
                <a:gd name="connsiteY34" fmla="*/ 2737459 h 6836160"/>
                <a:gd name="connsiteX35" fmla="*/ 12194528 w 12194528"/>
                <a:gd name="connsiteY35" fmla="*/ 6247995 h 6836160"/>
                <a:gd name="connsiteX36" fmla="*/ 12192000 w 12194528"/>
                <a:gd name="connsiteY36" fmla="*/ 6248411 h 6836160"/>
                <a:gd name="connsiteX37" fmla="*/ 12192000 w 12194528"/>
                <a:gd name="connsiteY37" fmla="*/ 6836160 h 6836160"/>
                <a:gd name="connsiteX38" fmla="*/ 0 w 12194528"/>
                <a:gd name="connsiteY38" fmla="*/ 6836160 h 6836160"/>
                <a:gd name="connsiteX39" fmla="*/ 0 w 12194528"/>
                <a:gd name="connsiteY39" fmla="*/ 6225590 h 6836160"/>
                <a:gd name="connsiteX40" fmla="*/ 0 w 12194528"/>
                <a:gd name="connsiteY40" fmla="*/ 5929017 h 6836160"/>
                <a:gd name="connsiteX41" fmla="*/ 0 w 12194528"/>
                <a:gd name="connsiteY41" fmla="*/ 2884509 h 6836160"/>
                <a:gd name="connsiteX42" fmla="*/ 119062 w 12194528"/>
                <a:gd name="connsiteY42" fmla="*/ 2784859 h 6836160"/>
                <a:gd name="connsiteX43" fmla="*/ 273050 w 12194528"/>
                <a:gd name="connsiteY43" fmla="*/ 2675322 h 6836160"/>
                <a:gd name="connsiteX44" fmla="*/ 436562 w 12194528"/>
                <a:gd name="connsiteY44" fmla="*/ 2575309 h 6836160"/>
                <a:gd name="connsiteX45" fmla="*/ 608013 w 12194528"/>
                <a:gd name="connsiteY45" fmla="*/ 2489584 h 6836160"/>
                <a:gd name="connsiteX46" fmla="*/ 790575 w 12194528"/>
                <a:gd name="connsiteY46" fmla="*/ 2408622 h 6836160"/>
                <a:gd name="connsiteX47" fmla="*/ 976312 w 12194528"/>
                <a:gd name="connsiteY47" fmla="*/ 2340359 h 6836160"/>
                <a:gd name="connsiteX48" fmla="*/ 1171575 w 12194528"/>
                <a:gd name="connsiteY48" fmla="*/ 2276859 h 6836160"/>
                <a:gd name="connsiteX49" fmla="*/ 1366838 w 12194528"/>
                <a:gd name="connsiteY49" fmla="*/ 2216534 h 6836160"/>
                <a:gd name="connsiteX50" fmla="*/ 1566864 w 12194528"/>
                <a:gd name="connsiteY50" fmla="*/ 2167322 h 6836160"/>
                <a:gd name="connsiteX51" fmla="*/ 1765300 w 12194528"/>
                <a:gd name="connsiteY51" fmla="*/ 2118109 h 6836160"/>
                <a:gd name="connsiteX52" fmla="*/ 1970088 w 12194528"/>
                <a:gd name="connsiteY52" fmla="*/ 2076834 h 6836160"/>
                <a:gd name="connsiteX53" fmla="*/ 2170113 w 12194528"/>
                <a:gd name="connsiteY53" fmla="*/ 2035559 h 6836160"/>
                <a:gd name="connsiteX54" fmla="*/ 2365375 w 12194528"/>
                <a:gd name="connsiteY54" fmla="*/ 1999047 h 6836160"/>
                <a:gd name="connsiteX55" fmla="*/ 2559050 w 12194528"/>
                <a:gd name="connsiteY55" fmla="*/ 1957772 h 6836160"/>
                <a:gd name="connsiteX56" fmla="*/ 2751138 w 12194528"/>
                <a:gd name="connsiteY56" fmla="*/ 1921259 h 6836160"/>
                <a:gd name="connsiteX57" fmla="*/ 2932113 w 12194528"/>
                <a:gd name="connsiteY57" fmla="*/ 1886334 h 6836160"/>
                <a:gd name="connsiteX58" fmla="*/ 3108325 w 12194528"/>
                <a:gd name="connsiteY58" fmla="*/ 1845059 h 6836160"/>
                <a:gd name="connsiteX59" fmla="*/ 3276600 w 12194528"/>
                <a:gd name="connsiteY59" fmla="*/ 1803784 h 6836160"/>
                <a:gd name="connsiteX60" fmla="*/ 3435350 w 12194528"/>
                <a:gd name="connsiteY60" fmla="*/ 1759334 h 6836160"/>
                <a:gd name="connsiteX61" fmla="*/ 3584575 w 12194528"/>
                <a:gd name="connsiteY61" fmla="*/ 1708534 h 6836160"/>
                <a:gd name="connsiteX62" fmla="*/ 3721100 w 12194528"/>
                <a:gd name="connsiteY62" fmla="*/ 1654559 h 6836160"/>
                <a:gd name="connsiteX63" fmla="*/ 3875088 w 12194528"/>
                <a:gd name="connsiteY63" fmla="*/ 1572010 h 6836160"/>
                <a:gd name="connsiteX64" fmla="*/ 4011613 w 12194528"/>
                <a:gd name="connsiteY64" fmla="*/ 1476759 h 6836160"/>
                <a:gd name="connsiteX65" fmla="*/ 4129088 w 12194528"/>
                <a:gd name="connsiteY65" fmla="*/ 1371984 h 6836160"/>
                <a:gd name="connsiteX66" fmla="*/ 4233864 w 12194528"/>
                <a:gd name="connsiteY66" fmla="*/ 1249747 h 6836160"/>
                <a:gd name="connsiteX67" fmla="*/ 4324350 w 12194528"/>
                <a:gd name="connsiteY67" fmla="*/ 1122747 h 6836160"/>
                <a:gd name="connsiteX68" fmla="*/ 4406901 w 12194528"/>
                <a:gd name="connsiteY68" fmla="*/ 986222 h 6836160"/>
                <a:gd name="connsiteX69" fmla="*/ 4475163 w 12194528"/>
                <a:gd name="connsiteY69" fmla="*/ 844934 h 6836160"/>
                <a:gd name="connsiteX70" fmla="*/ 4533902 w 12194528"/>
                <a:gd name="connsiteY70" fmla="*/ 700472 h 6836160"/>
                <a:gd name="connsiteX71" fmla="*/ 4578351 w 12194528"/>
                <a:gd name="connsiteY71" fmla="*/ 551247 h 6836160"/>
                <a:gd name="connsiteX72" fmla="*/ 4619627 w 12194528"/>
                <a:gd name="connsiteY72" fmla="*/ 400434 h 6836160"/>
                <a:gd name="connsiteX73" fmla="*/ 4651377 w 12194528"/>
                <a:gd name="connsiteY73" fmla="*/ 251209 h 6836160"/>
                <a:gd name="connsiteX74" fmla="*/ 4678364 w 12194528"/>
                <a:gd name="connsiteY74" fmla="*/ 100397 h 683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2194528" h="6836160">
                  <a:moveTo>
                    <a:pt x="4695477" y="0"/>
                  </a:moveTo>
                  <a:lnTo>
                    <a:pt x="7683651" y="0"/>
                  </a:lnTo>
                  <a:lnTo>
                    <a:pt x="7696200" y="100397"/>
                  </a:lnTo>
                  <a:lnTo>
                    <a:pt x="7723188" y="251209"/>
                  </a:lnTo>
                  <a:lnTo>
                    <a:pt x="7754938" y="400434"/>
                  </a:lnTo>
                  <a:lnTo>
                    <a:pt x="7796213" y="551247"/>
                  </a:lnTo>
                  <a:lnTo>
                    <a:pt x="7845425" y="700472"/>
                  </a:lnTo>
                  <a:lnTo>
                    <a:pt x="7905750" y="844934"/>
                  </a:lnTo>
                  <a:lnTo>
                    <a:pt x="7969250" y="986222"/>
                  </a:lnTo>
                  <a:lnTo>
                    <a:pt x="8050213" y="1122747"/>
                  </a:lnTo>
                  <a:lnTo>
                    <a:pt x="8140700" y="1249747"/>
                  </a:lnTo>
                  <a:lnTo>
                    <a:pt x="8245475" y="1371984"/>
                  </a:lnTo>
                  <a:lnTo>
                    <a:pt x="8367713" y="1476759"/>
                  </a:lnTo>
                  <a:lnTo>
                    <a:pt x="8504238" y="1572010"/>
                  </a:lnTo>
                  <a:lnTo>
                    <a:pt x="8653463" y="1654559"/>
                  </a:lnTo>
                  <a:lnTo>
                    <a:pt x="8789988" y="1708534"/>
                  </a:lnTo>
                  <a:lnTo>
                    <a:pt x="8939213" y="1759334"/>
                  </a:lnTo>
                  <a:lnTo>
                    <a:pt x="9097963" y="1803784"/>
                  </a:lnTo>
                  <a:lnTo>
                    <a:pt x="9266238" y="1845059"/>
                  </a:lnTo>
                  <a:lnTo>
                    <a:pt x="9444038" y="1886334"/>
                  </a:lnTo>
                  <a:lnTo>
                    <a:pt x="9629775" y="1921259"/>
                  </a:lnTo>
                  <a:lnTo>
                    <a:pt x="9815513" y="1957772"/>
                  </a:lnTo>
                  <a:lnTo>
                    <a:pt x="10010775" y="1999047"/>
                  </a:lnTo>
                  <a:lnTo>
                    <a:pt x="10210800" y="2035559"/>
                  </a:lnTo>
                  <a:lnTo>
                    <a:pt x="10409238" y="2076834"/>
                  </a:lnTo>
                  <a:lnTo>
                    <a:pt x="10609263" y="2118109"/>
                  </a:lnTo>
                  <a:lnTo>
                    <a:pt x="10809288" y="2167322"/>
                  </a:lnTo>
                  <a:lnTo>
                    <a:pt x="11009313" y="2216534"/>
                  </a:lnTo>
                  <a:lnTo>
                    <a:pt x="11204575" y="2276859"/>
                  </a:lnTo>
                  <a:lnTo>
                    <a:pt x="11399838" y="2340359"/>
                  </a:lnTo>
                  <a:lnTo>
                    <a:pt x="11585575" y="2408622"/>
                  </a:lnTo>
                  <a:lnTo>
                    <a:pt x="11766550" y="2489584"/>
                  </a:lnTo>
                  <a:lnTo>
                    <a:pt x="11939588" y="2575309"/>
                  </a:lnTo>
                  <a:lnTo>
                    <a:pt x="12106275" y="2675322"/>
                  </a:lnTo>
                  <a:lnTo>
                    <a:pt x="12194528" y="2737459"/>
                  </a:lnTo>
                  <a:lnTo>
                    <a:pt x="12194528" y="6247995"/>
                  </a:lnTo>
                  <a:lnTo>
                    <a:pt x="12192000" y="6248411"/>
                  </a:lnTo>
                  <a:lnTo>
                    <a:pt x="12192000" y="6836160"/>
                  </a:lnTo>
                  <a:lnTo>
                    <a:pt x="0" y="6836160"/>
                  </a:lnTo>
                  <a:lnTo>
                    <a:pt x="0" y="6225590"/>
                  </a:lnTo>
                  <a:lnTo>
                    <a:pt x="0" y="5929017"/>
                  </a:lnTo>
                  <a:lnTo>
                    <a:pt x="0" y="2884509"/>
                  </a:lnTo>
                  <a:lnTo>
                    <a:pt x="119062" y="2784859"/>
                  </a:lnTo>
                  <a:lnTo>
                    <a:pt x="273050" y="2675322"/>
                  </a:lnTo>
                  <a:lnTo>
                    <a:pt x="436562" y="2575309"/>
                  </a:lnTo>
                  <a:lnTo>
                    <a:pt x="608013" y="2489584"/>
                  </a:lnTo>
                  <a:lnTo>
                    <a:pt x="790575" y="2408622"/>
                  </a:lnTo>
                  <a:lnTo>
                    <a:pt x="976312" y="2340359"/>
                  </a:lnTo>
                  <a:lnTo>
                    <a:pt x="1171575" y="2276859"/>
                  </a:lnTo>
                  <a:lnTo>
                    <a:pt x="1366838" y="2216534"/>
                  </a:lnTo>
                  <a:lnTo>
                    <a:pt x="1566864" y="2167322"/>
                  </a:lnTo>
                  <a:lnTo>
                    <a:pt x="1765300" y="2118109"/>
                  </a:lnTo>
                  <a:lnTo>
                    <a:pt x="1970088" y="2076834"/>
                  </a:lnTo>
                  <a:lnTo>
                    <a:pt x="2170113" y="2035559"/>
                  </a:lnTo>
                  <a:lnTo>
                    <a:pt x="2365375" y="1999047"/>
                  </a:lnTo>
                  <a:lnTo>
                    <a:pt x="2559050" y="1957772"/>
                  </a:lnTo>
                  <a:lnTo>
                    <a:pt x="2751138" y="1921259"/>
                  </a:lnTo>
                  <a:lnTo>
                    <a:pt x="2932113" y="1886334"/>
                  </a:lnTo>
                  <a:lnTo>
                    <a:pt x="3108325" y="1845059"/>
                  </a:lnTo>
                  <a:lnTo>
                    <a:pt x="3276600" y="1803784"/>
                  </a:lnTo>
                  <a:lnTo>
                    <a:pt x="3435350" y="1759334"/>
                  </a:lnTo>
                  <a:lnTo>
                    <a:pt x="3584575" y="1708534"/>
                  </a:lnTo>
                  <a:lnTo>
                    <a:pt x="3721100" y="1654559"/>
                  </a:lnTo>
                  <a:lnTo>
                    <a:pt x="3875088" y="1572010"/>
                  </a:lnTo>
                  <a:lnTo>
                    <a:pt x="4011613" y="1476759"/>
                  </a:lnTo>
                  <a:lnTo>
                    <a:pt x="4129088" y="1371984"/>
                  </a:lnTo>
                  <a:lnTo>
                    <a:pt x="4233864" y="1249747"/>
                  </a:lnTo>
                  <a:lnTo>
                    <a:pt x="4324350" y="1122747"/>
                  </a:lnTo>
                  <a:lnTo>
                    <a:pt x="4406901" y="986222"/>
                  </a:lnTo>
                  <a:lnTo>
                    <a:pt x="4475163" y="844934"/>
                  </a:lnTo>
                  <a:lnTo>
                    <a:pt x="4533902" y="700472"/>
                  </a:lnTo>
                  <a:lnTo>
                    <a:pt x="4578351" y="551247"/>
                  </a:lnTo>
                  <a:lnTo>
                    <a:pt x="4619627" y="400434"/>
                  </a:lnTo>
                  <a:lnTo>
                    <a:pt x="4651377" y="251209"/>
                  </a:lnTo>
                  <a:lnTo>
                    <a:pt x="4678364" y="100397"/>
                  </a:lnTo>
                  <a:close/>
                </a:path>
              </a:pathLst>
            </a:custGeom>
            <a:solidFill>
              <a:srgbClr val="636358"/>
            </a:solidFill>
            <a:ln w="0">
              <a:solidFill>
                <a:srgbClr val="63635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9" name="자유형 28"/>
            <p:cNvSpPr>
              <a:spLocks/>
            </p:cNvSpPr>
            <p:nvPr/>
          </p:nvSpPr>
          <p:spPr bwMode="auto">
            <a:xfrm>
              <a:off x="6160940" y="-1179"/>
              <a:ext cx="6031060" cy="6859179"/>
            </a:xfrm>
            <a:custGeom>
              <a:avLst/>
              <a:gdLst>
                <a:gd name="connsiteX0" fmla="*/ 0 w 6031060"/>
                <a:gd name="connsiteY0" fmla="*/ 0 h 6859179"/>
                <a:gd name="connsiteX1" fmla="*/ 1519835 w 6031060"/>
                <a:gd name="connsiteY1" fmla="*/ 0 h 6859179"/>
                <a:gd name="connsiteX2" fmla="*/ 1535261 w 6031060"/>
                <a:gd name="connsiteY2" fmla="*/ 123416 h 6859179"/>
                <a:gd name="connsiteX3" fmla="*/ 1562249 w 6031060"/>
                <a:gd name="connsiteY3" fmla="*/ 274228 h 6859179"/>
                <a:gd name="connsiteX4" fmla="*/ 1593999 w 6031060"/>
                <a:gd name="connsiteY4" fmla="*/ 423453 h 6859179"/>
                <a:gd name="connsiteX5" fmla="*/ 1635274 w 6031060"/>
                <a:gd name="connsiteY5" fmla="*/ 574266 h 6859179"/>
                <a:gd name="connsiteX6" fmla="*/ 1684486 w 6031060"/>
                <a:gd name="connsiteY6" fmla="*/ 723491 h 6859179"/>
                <a:gd name="connsiteX7" fmla="*/ 1744811 w 6031060"/>
                <a:gd name="connsiteY7" fmla="*/ 867953 h 6859179"/>
                <a:gd name="connsiteX8" fmla="*/ 1808311 w 6031060"/>
                <a:gd name="connsiteY8" fmla="*/ 1009241 h 6859179"/>
                <a:gd name="connsiteX9" fmla="*/ 1889274 w 6031060"/>
                <a:gd name="connsiteY9" fmla="*/ 1145766 h 6859179"/>
                <a:gd name="connsiteX10" fmla="*/ 1979761 w 6031060"/>
                <a:gd name="connsiteY10" fmla="*/ 1272766 h 6859179"/>
                <a:gd name="connsiteX11" fmla="*/ 2084536 w 6031060"/>
                <a:gd name="connsiteY11" fmla="*/ 1395003 h 6859179"/>
                <a:gd name="connsiteX12" fmla="*/ 2206774 w 6031060"/>
                <a:gd name="connsiteY12" fmla="*/ 1499778 h 6859179"/>
                <a:gd name="connsiteX13" fmla="*/ 2343299 w 6031060"/>
                <a:gd name="connsiteY13" fmla="*/ 1595028 h 6859179"/>
                <a:gd name="connsiteX14" fmla="*/ 2492524 w 6031060"/>
                <a:gd name="connsiteY14" fmla="*/ 1677578 h 6859179"/>
                <a:gd name="connsiteX15" fmla="*/ 2629049 w 6031060"/>
                <a:gd name="connsiteY15" fmla="*/ 1731553 h 6859179"/>
                <a:gd name="connsiteX16" fmla="*/ 2778274 w 6031060"/>
                <a:gd name="connsiteY16" fmla="*/ 1782353 h 6859179"/>
                <a:gd name="connsiteX17" fmla="*/ 2937024 w 6031060"/>
                <a:gd name="connsiteY17" fmla="*/ 1826803 h 6859179"/>
                <a:gd name="connsiteX18" fmla="*/ 3105299 w 6031060"/>
                <a:gd name="connsiteY18" fmla="*/ 1868078 h 6859179"/>
                <a:gd name="connsiteX19" fmla="*/ 3283099 w 6031060"/>
                <a:gd name="connsiteY19" fmla="*/ 1909353 h 6859179"/>
                <a:gd name="connsiteX20" fmla="*/ 3468837 w 6031060"/>
                <a:gd name="connsiteY20" fmla="*/ 1944278 h 6859179"/>
                <a:gd name="connsiteX21" fmla="*/ 3654574 w 6031060"/>
                <a:gd name="connsiteY21" fmla="*/ 1980791 h 6859179"/>
                <a:gd name="connsiteX22" fmla="*/ 3849837 w 6031060"/>
                <a:gd name="connsiteY22" fmla="*/ 2022066 h 6859179"/>
                <a:gd name="connsiteX23" fmla="*/ 4049861 w 6031060"/>
                <a:gd name="connsiteY23" fmla="*/ 2058578 h 6859179"/>
                <a:gd name="connsiteX24" fmla="*/ 4248299 w 6031060"/>
                <a:gd name="connsiteY24" fmla="*/ 2099853 h 6859179"/>
                <a:gd name="connsiteX25" fmla="*/ 4448324 w 6031060"/>
                <a:gd name="connsiteY25" fmla="*/ 2141128 h 6859179"/>
                <a:gd name="connsiteX26" fmla="*/ 4648349 w 6031060"/>
                <a:gd name="connsiteY26" fmla="*/ 2190341 h 6859179"/>
                <a:gd name="connsiteX27" fmla="*/ 4848374 w 6031060"/>
                <a:gd name="connsiteY27" fmla="*/ 2239553 h 6859179"/>
                <a:gd name="connsiteX28" fmla="*/ 5043637 w 6031060"/>
                <a:gd name="connsiteY28" fmla="*/ 2299878 h 6859179"/>
                <a:gd name="connsiteX29" fmla="*/ 5238899 w 6031060"/>
                <a:gd name="connsiteY29" fmla="*/ 2363378 h 6859179"/>
                <a:gd name="connsiteX30" fmla="*/ 5424637 w 6031060"/>
                <a:gd name="connsiteY30" fmla="*/ 2431641 h 6859179"/>
                <a:gd name="connsiteX31" fmla="*/ 5605612 w 6031060"/>
                <a:gd name="connsiteY31" fmla="*/ 2512603 h 6859179"/>
                <a:gd name="connsiteX32" fmla="*/ 5778649 w 6031060"/>
                <a:gd name="connsiteY32" fmla="*/ 2598328 h 6859179"/>
                <a:gd name="connsiteX33" fmla="*/ 5945337 w 6031060"/>
                <a:gd name="connsiteY33" fmla="*/ 2698341 h 6859179"/>
                <a:gd name="connsiteX34" fmla="*/ 6031060 w 6031060"/>
                <a:gd name="connsiteY34" fmla="*/ 2758698 h 6859179"/>
                <a:gd name="connsiteX35" fmla="*/ 6031060 w 6031060"/>
                <a:gd name="connsiteY35" fmla="*/ 6198779 h 6859179"/>
                <a:gd name="connsiteX36" fmla="*/ 6031060 w 6031060"/>
                <a:gd name="connsiteY36" fmla="*/ 6272673 h 6859179"/>
                <a:gd name="connsiteX37" fmla="*/ 6031060 w 6031060"/>
                <a:gd name="connsiteY37" fmla="*/ 6859179 h 6859179"/>
                <a:gd name="connsiteX38" fmla="*/ 5619580 w 6031060"/>
                <a:gd name="connsiteY38" fmla="*/ 6859179 h 6859179"/>
                <a:gd name="connsiteX39" fmla="*/ 5619580 w 6031060"/>
                <a:gd name="connsiteY39" fmla="*/ 6198779 h 6859179"/>
                <a:gd name="connsiteX40" fmla="*/ 5624456 w 6031060"/>
                <a:gd name="connsiteY40" fmla="*/ 6198779 h 6859179"/>
                <a:gd name="connsiteX41" fmla="*/ 5619899 w 6031060"/>
                <a:gd name="connsiteY41" fmla="*/ 6124166 h 6859179"/>
                <a:gd name="connsiteX42" fmla="*/ 5605612 w 6031060"/>
                <a:gd name="connsiteY42" fmla="*/ 5932078 h 6859179"/>
                <a:gd name="connsiteX43" fmla="*/ 5596087 w 6031060"/>
                <a:gd name="connsiteY43" fmla="*/ 5755866 h 6859179"/>
                <a:gd name="connsiteX44" fmla="*/ 5583387 w 6031060"/>
                <a:gd name="connsiteY44" fmla="*/ 5592353 h 6859179"/>
                <a:gd name="connsiteX45" fmla="*/ 5569099 w 6031060"/>
                <a:gd name="connsiteY45" fmla="*/ 5441541 h 6859179"/>
                <a:gd name="connsiteX46" fmla="*/ 5551637 w 6031060"/>
                <a:gd name="connsiteY46" fmla="*/ 5292316 h 6859179"/>
                <a:gd name="connsiteX47" fmla="*/ 5532587 w 6031060"/>
                <a:gd name="connsiteY47" fmla="*/ 5146266 h 6859179"/>
                <a:gd name="connsiteX48" fmla="*/ 5505599 w 6031060"/>
                <a:gd name="connsiteY48" fmla="*/ 5001803 h 6859179"/>
                <a:gd name="connsiteX49" fmla="*/ 5478612 w 6031060"/>
                <a:gd name="connsiteY49" fmla="*/ 4850991 h 6859179"/>
                <a:gd name="connsiteX50" fmla="*/ 5442099 w 6031060"/>
                <a:gd name="connsiteY50" fmla="*/ 4692241 h 6859179"/>
                <a:gd name="connsiteX51" fmla="*/ 5400825 w 6031060"/>
                <a:gd name="connsiteY51" fmla="*/ 4523966 h 6859179"/>
                <a:gd name="connsiteX52" fmla="*/ 5351612 w 6031060"/>
                <a:gd name="connsiteY52" fmla="*/ 4338228 h 6859179"/>
                <a:gd name="connsiteX53" fmla="*/ 5292874 w 6031060"/>
                <a:gd name="connsiteY53" fmla="*/ 4133441 h 6859179"/>
                <a:gd name="connsiteX54" fmla="*/ 5224611 w 6031060"/>
                <a:gd name="connsiteY54" fmla="*/ 3938178 h 6859179"/>
                <a:gd name="connsiteX55" fmla="*/ 5138887 w 6031060"/>
                <a:gd name="connsiteY55" fmla="*/ 3761966 h 6859179"/>
                <a:gd name="connsiteX56" fmla="*/ 5034111 w 6031060"/>
                <a:gd name="connsiteY56" fmla="*/ 3598453 h 6859179"/>
                <a:gd name="connsiteX57" fmla="*/ 4919811 w 6031060"/>
                <a:gd name="connsiteY57" fmla="*/ 3452403 h 6859179"/>
                <a:gd name="connsiteX58" fmla="*/ 4789637 w 6031060"/>
                <a:gd name="connsiteY58" fmla="*/ 3315878 h 6859179"/>
                <a:gd name="connsiteX59" fmla="*/ 4643587 w 6031060"/>
                <a:gd name="connsiteY59" fmla="*/ 3193641 h 6859179"/>
                <a:gd name="connsiteX60" fmla="*/ 4489599 w 6031060"/>
                <a:gd name="connsiteY60" fmla="*/ 3085691 h 6859179"/>
                <a:gd name="connsiteX61" fmla="*/ 4326087 w 6031060"/>
                <a:gd name="connsiteY61" fmla="*/ 2990441 h 6859179"/>
                <a:gd name="connsiteX62" fmla="*/ 4149874 w 6031060"/>
                <a:gd name="connsiteY62" fmla="*/ 2898366 h 6859179"/>
                <a:gd name="connsiteX63" fmla="*/ 3972074 w 6031060"/>
                <a:gd name="connsiteY63" fmla="*/ 2822166 h 6859179"/>
                <a:gd name="connsiteX64" fmla="*/ 3781574 w 6031060"/>
                <a:gd name="connsiteY64" fmla="*/ 2749141 h 6859179"/>
                <a:gd name="connsiteX65" fmla="*/ 3591074 w 6031060"/>
                <a:gd name="connsiteY65" fmla="*/ 2685641 h 6859179"/>
                <a:gd name="connsiteX66" fmla="*/ 3395811 w 6031060"/>
                <a:gd name="connsiteY66" fmla="*/ 2630078 h 6859179"/>
                <a:gd name="connsiteX67" fmla="*/ 3195787 w 6031060"/>
                <a:gd name="connsiteY67" fmla="*/ 2576103 h 6859179"/>
                <a:gd name="connsiteX68" fmla="*/ 2992587 w 6031060"/>
                <a:gd name="connsiteY68" fmla="*/ 2531653 h 6859179"/>
                <a:gd name="connsiteX69" fmla="*/ 2792561 w 6031060"/>
                <a:gd name="connsiteY69" fmla="*/ 2485616 h 6859179"/>
                <a:gd name="connsiteX70" fmla="*/ 2592536 w 6031060"/>
                <a:gd name="connsiteY70" fmla="*/ 2449103 h 6859179"/>
                <a:gd name="connsiteX71" fmla="*/ 2397274 w 6031060"/>
                <a:gd name="connsiteY71" fmla="*/ 2407828 h 6859179"/>
                <a:gd name="connsiteX72" fmla="*/ 2202011 w 6031060"/>
                <a:gd name="connsiteY72" fmla="*/ 2371316 h 6859179"/>
                <a:gd name="connsiteX73" fmla="*/ 2011511 w 6031060"/>
                <a:gd name="connsiteY73" fmla="*/ 2336391 h 6859179"/>
                <a:gd name="connsiteX74" fmla="*/ 1825774 w 6031060"/>
                <a:gd name="connsiteY74" fmla="*/ 2295116 h 6859179"/>
                <a:gd name="connsiteX75" fmla="*/ 1649561 w 6031060"/>
                <a:gd name="connsiteY75" fmla="*/ 2258603 h 6859179"/>
                <a:gd name="connsiteX76" fmla="*/ 1481286 w 6031060"/>
                <a:gd name="connsiteY76" fmla="*/ 2212566 h 6859179"/>
                <a:gd name="connsiteX77" fmla="*/ 1322536 w 6031060"/>
                <a:gd name="connsiteY77" fmla="*/ 2168116 h 6859179"/>
                <a:gd name="connsiteX78" fmla="*/ 1176486 w 6031060"/>
                <a:gd name="connsiteY78" fmla="*/ 2117316 h 6859179"/>
                <a:gd name="connsiteX79" fmla="*/ 1041549 w 6031060"/>
                <a:gd name="connsiteY79" fmla="*/ 2063341 h 6859179"/>
                <a:gd name="connsiteX80" fmla="*/ 900261 w 6031060"/>
                <a:gd name="connsiteY80" fmla="*/ 1985553 h 6859179"/>
                <a:gd name="connsiteX81" fmla="*/ 768499 w 6031060"/>
                <a:gd name="connsiteY81" fmla="*/ 1890303 h 6859179"/>
                <a:gd name="connsiteX82" fmla="*/ 655786 w 6031060"/>
                <a:gd name="connsiteY82" fmla="*/ 1782353 h 6859179"/>
                <a:gd name="connsiteX83" fmla="*/ 551011 w 6031060"/>
                <a:gd name="connsiteY83" fmla="*/ 1650591 h 6859179"/>
                <a:gd name="connsiteX84" fmla="*/ 455761 w 6031060"/>
                <a:gd name="connsiteY84" fmla="*/ 1514066 h 6859179"/>
                <a:gd name="connsiteX85" fmla="*/ 373211 w 6031060"/>
                <a:gd name="connsiteY85" fmla="*/ 1358491 h 6859179"/>
                <a:gd name="connsiteX86" fmla="*/ 301774 w 6031060"/>
                <a:gd name="connsiteY86" fmla="*/ 1199741 h 6859179"/>
                <a:gd name="connsiteX87" fmla="*/ 233511 w 6031060"/>
                <a:gd name="connsiteY87" fmla="*/ 1036228 h 6859179"/>
                <a:gd name="connsiteX88" fmla="*/ 177949 w 6031060"/>
                <a:gd name="connsiteY88" fmla="*/ 864778 h 6859179"/>
                <a:gd name="connsiteX89" fmla="*/ 128736 w 6031060"/>
                <a:gd name="connsiteY89" fmla="*/ 691741 h 6859179"/>
                <a:gd name="connsiteX90" fmla="*/ 87461 w 6031060"/>
                <a:gd name="connsiteY90" fmla="*/ 518703 h 6859179"/>
                <a:gd name="connsiteX91" fmla="*/ 55711 w 6031060"/>
                <a:gd name="connsiteY91" fmla="*/ 345666 h 6859179"/>
                <a:gd name="connsiteX92" fmla="*/ 23961 w 6031060"/>
                <a:gd name="connsiteY92" fmla="*/ 178978 h 6859179"/>
                <a:gd name="connsiteX93" fmla="*/ 1736 w 6031060"/>
                <a:gd name="connsiteY93" fmla="*/ 15466 h 685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31060" h="6859179">
                  <a:moveTo>
                    <a:pt x="0" y="0"/>
                  </a:moveTo>
                  <a:lnTo>
                    <a:pt x="1519835" y="0"/>
                  </a:lnTo>
                  <a:lnTo>
                    <a:pt x="1535261" y="123416"/>
                  </a:lnTo>
                  <a:lnTo>
                    <a:pt x="1562249" y="274228"/>
                  </a:lnTo>
                  <a:lnTo>
                    <a:pt x="1593999" y="423453"/>
                  </a:lnTo>
                  <a:lnTo>
                    <a:pt x="1635274" y="574266"/>
                  </a:lnTo>
                  <a:lnTo>
                    <a:pt x="1684486" y="723491"/>
                  </a:lnTo>
                  <a:lnTo>
                    <a:pt x="1744811" y="867953"/>
                  </a:lnTo>
                  <a:lnTo>
                    <a:pt x="1808311" y="1009241"/>
                  </a:lnTo>
                  <a:lnTo>
                    <a:pt x="1889274" y="1145766"/>
                  </a:lnTo>
                  <a:lnTo>
                    <a:pt x="1979761" y="1272766"/>
                  </a:lnTo>
                  <a:lnTo>
                    <a:pt x="2084536" y="1395003"/>
                  </a:lnTo>
                  <a:lnTo>
                    <a:pt x="2206774" y="1499778"/>
                  </a:lnTo>
                  <a:lnTo>
                    <a:pt x="2343299" y="1595028"/>
                  </a:lnTo>
                  <a:lnTo>
                    <a:pt x="2492524" y="1677578"/>
                  </a:lnTo>
                  <a:lnTo>
                    <a:pt x="2629049" y="1731553"/>
                  </a:lnTo>
                  <a:lnTo>
                    <a:pt x="2778274" y="1782353"/>
                  </a:lnTo>
                  <a:lnTo>
                    <a:pt x="2937024" y="1826803"/>
                  </a:lnTo>
                  <a:lnTo>
                    <a:pt x="3105299" y="1868078"/>
                  </a:lnTo>
                  <a:lnTo>
                    <a:pt x="3283099" y="1909353"/>
                  </a:lnTo>
                  <a:lnTo>
                    <a:pt x="3468837" y="1944278"/>
                  </a:lnTo>
                  <a:lnTo>
                    <a:pt x="3654574" y="1980791"/>
                  </a:lnTo>
                  <a:lnTo>
                    <a:pt x="3849837" y="2022066"/>
                  </a:lnTo>
                  <a:lnTo>
                    <a:pt x="4049861" y="2058578"/>
                  </a:lnTo>
                  <a:lnTo>
                    <a:pt x="4248299" y="2099853"/>
                  </a:lnTo>
                  <a:lnTo>
                    <a:pt x="4448324" y="2141128"/>
                  </a:lnTo>
                  <a:lnTo>
                    <a:pt x="4648349" y="2190341"/>
                  </a:lnTo>
                  <a:lnTo>
                    <a:pt x="4848374" y="2239553"/>
                  </a:lnTo>
                  <a:lnTo>
                    <a:pt x="5043637" y="2299878"/>
                  </a:lnTo>
                  <a:lnTo>
                    <a:pt x="5238899" y="2363378"/>
                  </a:lnTo>
                  <a:lnTo>
                    <a:pt x="5424637" y="2431641"/>
                  </a:lnTo>
                  <a:lnTo>
                    <a:pt x="5605612" y="2512603"/>
                  </a:lnTo>
                  <a:lnTo>
                    <a:pt x="5778649" y="2598328"/>
                  </a:lnTo>
                  <a:lnTo>
                    <a:pt x="5945337" y="2698341"/>
                  </a:lnTo>
                  <a:lnTo>
                    <a:pt x="6031060" y="2758698"/>
                  </a:lnTo>
                  <a:lnTo>
                    <a:pt x="6031060" y="6198779"/>
                  </a:lnTo>
                  <a:lnTo>
                    <a:pt x="6031060" y="6272673"/>
                  </a:lnTo>
                  <a:lnTo>
                    <a:pt x="6031060" y="6859179"/>
                  </a:lnTo>
                  <a:lnTo>
                    <a:pt x="5619580" y="6859179"/>
                  </a:lnTo>
                  <a:lnTo>
                    <a:pt x="5619580" y="6198779"/>
                  </a:lnTo>
                  <a:lnTo>
                    <a:pt x="5624456" y="6198779"/>
                  </a:lnTo>
                  <a:lnTo>
                    <a:pt x="5619899" y="6124166"/>
                  </a:lnTo>
                  <a:lnTo>
                    <a:pt x="5605612" y="5932078"/>
                  </a:lnTo>
                  <a:lnTo>
                    <a:pt x="5596087" y="5755866"/>
                  </a:lnTo>
                  <a:lnTo>
                    <a:pt x="5583387" y="5592353"/>
                  </a:lnTo>
                  <a:lnTo>
                    <a:pt x="5569099" y="5441541"/>
                  </a:lnTo>
                  <a:lnTo>
                    <a:pt x="5551637" y="5292316"/>
                  </a:lnTo>
                  <a:lnTo>
                    <a:pt x="5532587" y="5146266"/>
                  </a:lnTo>
                  <a:lnTo>
                    <a:pt x="5505599" y="5001803"/>
                  </a:lnTo>
                  <a:lnTo>
                    <a:pt x="5478612" y="4850991"/>
                  </a:lnTo>
                  <a:lnTo>
                    <a:pt x="5442099" y="4692241"/>
                  </a:lnTo>
                  <a:lnTo>
                    <a:pt x="5400825" y="4523966"/>
                  </a:lnTo>
                  <a:lnTo>
                    <a:pt x="5351612" y="4338228"/>
                  </a:lnTo>
                  <a:lnTo>
                    <a:pt x="5292874" y="4133441"/>
                  </a:lnTo>
                  <a:lnTo>
                    <a:pt x="5224611" y="3938178"/>
                  </a:lnTo>
                  <a:lnTo>
                    <a:pt x="5138887" y="3761966"/>
                  </a:lnTo>
                  <a:lnTo>
                    <a:pt x="5034111" y="3598453"/>
                  </a:lnTo>
                  <a:lnTo>
                    <a:pt x="4919811" y="3452403"/>
                  </a:lnTo>
                  <a:lnTo>
                    <a:pt x="4789637" y="3315878"/>
                  </a:lnTo>
                  <a:lnTo>
                    <a:pt x="4643587" y="3193641"/>
                  </a:lnTo>
                  <a:lnTo>
                    <a:pt x="4489599" y="3085691"/>
                  </a:lnTo>
                  <a:lnTo>
                    <a:pt x="4326087" y="2990441"/>
                  </a:lnTo>
                  <a:lnTo>
                    <a:pt x="4149874" y="2898366"/>
                  </a:lnTo>
                  <a:lnTo>
                    <a:pt x="3972074" y="2822166"/>
                  </a:lnTo>
                  <a:lnTo>
                    <a:pt x="3781574" y="2749141"/>
                  </a:lnTo>
                  <a:lnTo>
                    <a:pt x="3591074" y="2685641"/>
                  </a:lnTo>
                  <a:lnTo>
                    <a:pt x="3395811" y="2630078"/>
                  </a:lnTo>
                  <a:lnTo>
                    <a:pt x="3195787" y="2576103"/>
                  </a:lnTo>
                  <a:lnTo>
                    <a:pt x="2992587" y="2531653"/>
                  </a:lnTo>
                  <a:lnTo>
                    <a:pt x="2792561" y="2485616"/>
                  </a:lnTo>
                  <a:lnTo>
                    <a:pt x="2592536" y="2449103"/>
                  </a:lnTo>
                  <a:lnTo>
                    <a:pt x="2397274" y="2407828"/>
                  </a:lnTo>
                  <a:lnTo>
                    <a:pt x="2202011" y="2371316"/>
                  </a:lnTo>
                  <a:lnTo>
                    <a:pt x="2011511" y="2336391"/>
                  </a:lnTo>
                  <a:lnTo>
                    <a:pt x="1825774" y="2295116"/>
                  </a:lnTo>
                  <a:lnTo>
                    <a:pt x="1649561" y="2258603"/>
                  </a:lnTo>
                  <a:lnTo>
                    <a:pt x="1481286" y="2212566"/>
                  </a:lnTo>
                  <a:lnTo>
                    <a:pt x="1322536" y="2168116"/>
                  </a:lnTo>
                  <a:lnTo>
                    <a:pt x="1176486" y="2117316"/>
                  </a:lnTo>
                  <a:lnTo>
                    <a:pt x="1041549" y="2063341"/>
                  </a:lnTo>
                  <a:lnTo>
                    <a:pt x="900261" y="1985553"/>
                  </a:lnTo>
                  <a:lnTo>
                    <a:pt x="768499" y="1890303"/>
                  </a:lnTo>
                  <a:lnTo>
                    <a:pt x="655786" y="1782353"/>
                  </a:lnTo>
                  <a:lnTo>
                    <a:pt x="551011" y="1650591"/>
                  </a:lnTo>
                  <a:lnTo>
                    <a:pt x="455761" y="1514066"/>
                  </a:lnTo>
                  <a:lnTo>
                    <a:pt x="373211" y="1358491"/>
                  </a:lnTo>
                  <a:lnTo>
                    <a:pt x="301774" y="1199741"/>
                  </a:lnTo>
                  <a:lnTo>
                    <a:pt x="233511" y="1036228"/>
                  </a:lnTo>
                  <a:lnTo>
                    <a:pt x="177949" y="864778"/>
                  </a:lnTo>
                  <a:lnTo>
                    <a:pt x="128736" y="691741"/>
                  </a:lnTo>
                  <a:lnTo>
                    <a:pt x="87461" y="518703"/>
                  </a:lnTo>
                  <a:lnTo>
                    <a:pt x="55711" y="345666"/>
                  </a:lnTo>
                  <a:lnTo>
                    <a:pt x="23961" y="178978"/>
                  </a:lnTo>
                  <a:lnTo>
                    <a:pt x="1736" y="15466"/>
                  </a:lnTo>
                  <a:close/>
                </a:path>
              </a:pathLst>
            </a:custGeom>
            <a:solidFill>
              <a:srgbClr val="515147"/>
            </a:solidFill>
            <a:ln w="0">
              <a:solidFill>
                <a:srgbClr val="5151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4238625" y="1212849"/>
              <a:ext cx="3889375" cy="5586413"/>
            </a:xfrm>
            <a:custGeom>
              <a:avLst/>
              <a:gdLst>
                <a:gd name="T0" fmla="*/ 0 w 2450"/>
                <a:gd name="T1" fmla="*/ 0 h 3519"/>
                <a:gd name="T2" fmla="*/ 2450 w 2450"/>
                <a:gd name="T3" fmla="*/ 0 h 3519"/>
                <a:gd name="T4" fmla="*/ 2433 w 2450"/>
                <a:gd name="T5" fmla="*/ 289 h 3519"/>
                <a:gd name="T6" fmla="*/ 2404 w 2450"/>
                <a:gd name="T7" fmla="*/ 575 h 3519"/>
                <a:gd name="T8" fmla="*/ 2367 w 2450"/>
                <a:gd name="T9" fmla="*/ 861 h 3519"/>
                <a:gd name="T10" fmla="*/ 2321 w 2450"/>
                <a:gd name="T11" fmla="*/ 1144 h 3519"/>
                <a:gd name="T12" fmla="*/ 2272 w 2450"/>
                <a:gd name="T13" fmla="*/ 1425 h 3519"/>
                <a:gd name="T14" fmla="*/ 2215 w 2450"/>
                <a:gd name="T15" fmla="*/ 1696 h 3519"/>
                <a:gd name="T16" fmla="*/ 2152 w 2450"/>
                <a:gd name="T17" fmla="*/ 1962 h 3519"/>
                <a:gd name="T18" fmla="*/ 2090 w 2450"/>
                <a:gd name="T19" fmla="*/ 2223 h 3519"/>
                <a:gd name="T20" fmla="*/ 2021 w 2450"/>
                <a:gd name="T21" fmla="*/ 2469 h 3519"/>
                <a:gd name="T22" fmla="*/ 1952 w 2450"/>
                <a:gd name="T23" fmla="*/ 2706 h 3519"/>
                <a:gd name="T24" fmla="*/ 1881 w 2450"/>
                <a:gd name="T25" fmla="*/ 2929 h 3519"/>
                <a:gd name="T26" fmla="*/ 1812 w 2450"/>
                <a:gd name="T27" fmla="*/ 3141 h 3519"/>
                <a:gd name="T28" fmla="*/ 1744 w 2450"/>
                <a:gd name="T29" fmla="*/ 3336 h 3519"/>
                <a:gd name="T30" fmla="*/ 1678 w 2450"/>
                <a:gd name="T31" fmla="*/ 3510 h 3519"/>
                <a:gd name="T32" fmla="*/ 1426 w 2450"/>
                <a:gd name="T33" fmla="*/ 3516 h 3519"/>
                <a:gd name="T34" fmla="*/ 1178 w 2450"/>
                <a:gd name="T35" fmla="*/ 3519 h 3519"/>
                <a:gd name="T36" fmla="*/ 778 w 2450"/>
                <a:gd name="T37" fmla="*/ 3513 h 3519"/>
                <a:gd name="T38" fmla="*/ 712 w 2450"/>
                <a:gd name="T39" fmla="*/ 3339 h 3519"/>
                <a:gd name="T40" fmla="*/ 640 w 2450"/>
                <a:gd name="T41" fmla="*/ 3144 h 3519"/>
                <a:gd name="T42" fmla="*/ 572 w 2450"/>
                <a:gd name="T43" fmla="*/ 2932 h 3519"/>
                <a:gd name="T44" fmla="*/ 500 w 2450"/>
                <a:gd name="T45" fmla="*/ 2709 h 3519"/>
                <a:gd name="T46" fmla="*/ 432 w 2450"/>
                <a:gd name="T47" fmla="*/ 2472 h 3519"/>
                <a:gd name="T48" fmla="*/ 363 w 2450"/>
                <a:gd name="T49" fmla="*/ 2223 h 3519"/>
                <a:gd name="T50" fmla="*/ 300 w 2450"/>
                <a:gd name="T51" fmla="*/ 1965 h 3519"/>
                <a:gd name="T52" fmla="*/ 237 w 2450"/>
                <a:gd name="T53" fmla="*/ 1699 h 3519"/>
                <a:gd name="T54" fmla="*/ 180 w 2450"/>
                <a:gd name="T55" fmla="*/ 1425 h 3519"/>
                <a:gd name="T56" fmla="*/ 129 w 2450"/>
                <a:gd name="T57" fmla="*/ 1147 h 3519"/>
                <a:gd name="T58" fmla="*/ 86 w 2450"/>
                <a:gd name="T59" fmla="*/ 861 h 3519"/>
                <a:gd name="T60" fmla="*/ 49 w 2450"/>
                <a:gd name="T61" fmla="*/ 575 h 3519"/>
                <a:gd name="T62" fmla="*/ 20 w 2450"/>
                <a:gd name="T63" fmla="*/ 289 h 3519"/>
                <a:gd name="T64" fmla="*/ 0 w 2450"/>
                <a:gd name="T65" fmla="*/ 0 h 3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0" h="3519">
                  <a:moveTo>
                    <a:pt x="0" y="0"/>
                  </a:moveTo>
                  <a:lnTo>
                    <a:pt x="2450" y="0"/>
                  </a:lnTo>
                  <a:lnTo>
                    <a:pt x="2433" y="289"/>
                  </a:lnTo>
                  <a:lnTo>
                    <a:pt x="2404" y="575"/>
                  </a:lnTo>
                  <a:lnTo>
                    <a:pt x="2367" y="861"/>
                  </a:lnTo>
                  <a:lnTo>
                    <a:pt x="2321" y="1144"/>
                  </a:lnTo>
                  <a:lnTo>
                    <a:pt x="2272" y="1425"/>
                  </a:lnTo>
                  <a:lnTo>
                    <a:pt x="2215" y="1696"/>
                  </a:lnTo>
                  <a:lnTo>
                    <a:pt x="2152" y="1962"/>
                  </a:lnTo>
                  <a:lnTo>
                    <a:pt x="2090" y="2223"/>
                  </a:lnTo>
                  <a:lnTo>
                    <a:pt x="2021" y="2469"/>
                  </a:lnTo>
                  <a:lnTo>
                    <a:pt x="1952" y="2706"/>
                  </a:lnTo>
                  <a:lnTo>
                    <a:pt x="1881" y="2929"/>
                  </a:lnTo>
                  <a:lnTo>
                    <a:pt x="1812" y="3141"/>
                  </a:lnTo>
                  <a:lnTo>
                    <a:pt x="1744" y="3336"/>
                  </a:lnTo>
                  <a:lnTo>
                    <a:pt x="1678" y="3510"/>
                  </a:lnTo>
                  <a:lnTo>
                    <a:pt x="1426" y="3516"/>
                  </a:lnTo>
                  <a:lnTo>
                    <a:pt x="1178" y="3519"/>
                  </a:lnTo>
                  <a:lnTo>
                    <a:pt x="778" y="3513"/>
                  </a:lnTo>
                  <a:lnTo>
                    <a:pt x="712" y="3339"/>
                  </a:lnTo>
                  <a:lnTo>
                    <a:pt x="640" y="3144"/>
                  </a:lnTo>
                  <a:lnTo>
                    <a:pt x="572" y="2932"/>
                  </a:lnTo>
                  <a:lnTo>
                    <a:pt x="500" y="2709"/>
                  </a:lnTo>
                  <a:lnTo>
                    <a:pt x="432" y="2472"/>
                  </a:lnTo>
                  <a:lnTo>
                    <a:pt x="363" y="2223"/>
                  </a:lnTo>
                  <a:lnTo>
                    <a:pt x="300" y="1965"/>
                  </a:lnTo>
                  <a:lnTo>
                    <a:pt x="237" y="1699"/>
                  </a:lnTo>
                  <a:lnTo>
                    <a:pt x="180" y="1425"/>
                  </a:lnTo>
                  <a:lnTo>
                    <a:pt x="129" y="1147"/>
                  </a:lnTo>
                  <a:lnTo>
                    <a:pt x="86" y="861"/>
                  </a:lnTo>
                  <a:lnTo>
                    <a:pt x="49" y="575"/>
                  </a:lnTo>
                  <a:lnTo>
                    <a:pt x="20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1"/>
            </a:solidFill>
            <a:ln w="0">
              <a:solidFill>
                <a:srgbClr val="EAEAE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34175" y="1517649"/>
              <a:ext cx="1198563" cy="1416050"/>
            </a:xfrm>
            <a:custGeom>
              <a:avLst/>
              <a:gdLst>
                <a:gd name="T0" fmla="*/ 0 w 755"/>
                <a:gd name="T1" fmla="*/ 0 h 892"/>
                <a:gd name="T2" fmla="*/ 755 w 755"/>
                <a:gd name="T3" fmla="*/ 309 h 892"/>
                <a:gd name="T4" fmla="*/ 146 w 755"/>
                <a:gd name="T5" fmla="*/ 892 h 892"/>
                <a:gd name="T6" fmla="*/ 0 w 755"/>
                <a:gd name="T7" fmla="*/ 0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5" h="892">
                  <a:moveTo>
                    <a:pt x="0" y="0"/>
                  </a:moveTo>
                  <a:lnTo>
                    <a:pt x="755" y="309"/>
                  </a:lnTo>
                  <a:lnTo>
                    <a:pt x="146" y="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5AF"/>
            </a:solidFill>
            <a:ln w="0">
              <a:solidFill>
                <a:srgbClr val="C6C5A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4392612" y="1508124"/>
              <a:ext cx="1203325" cy="1425575"/>
            </a:xfrm>
            <a:custGeom>
              <a:avLst/>
              <a:gdLst>
                <a:gd name="T0" fmla="*/ 758 w 758"/>
                <a:gd name="T1" fmla="*/ 0 h 898"/>
                <a:gd name="T2" fmla="*/ 643 w 758"/>
                <a:gd name="T3" fmla="*/ 898 h 898"/>
                <a:gd name="T4" fmla="*/ 0 w 758"/>
                <a:gd name="T5" fmla="*/ 315 h 898"/>
                <a:gd name="T6" fmla="*/ 758 w 758"/>
                <a:gd name="T7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8" h="898">
                  <a:moveTo>
                    <a:pt x="758" y="0"/>
                  </a:moveTo>
                  <a:lnTo>
                    <a:pt x="643" y="898"/>
                  </a:lnTo>
                  <a:lnTo>
                    <a:pt x="0" y="315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C6C5AF"/>
            </a:solidFill>
            <a:ln w="0">
              <a:solidFill>
                <a:srgbClr val="C6C5A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5508625" y="1508124"/>
              <a:ext cx="1352550" cy="295275"/>
            </a:xfrm>
            <a:custGeom>
              <a:avLst/>
              <a:gdLst>
                <a:gd name="T0" fmla="*/ 55 w 852"/>
                <a:gd name="T1" fmla="*/ 0 h 186"/>
                <a:gd name="T2" fmla="*/ 795 w 852"/>
                <a:gd name="T3" fmla="*/ 0 h 186"/>
                <a:gd name="T4" fmla="*/ 852 w 852"/>
                <a:gd name="T5" fmla="*/ 186 h 186"/>
                <a:gd name="T6" fmla="*/ 0 w 852"/>
                <a:gd name="T7" fmla="*/ 180 h 186"/>
                <a:gd name="T8" fmla="*/ 55 w 852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2" h="186">
                  <a:moveTo>
                    <a:pt x="55" y="0"/>
                  </a:moveTo>
                  <a:lnTo>
                    <a:pt x="795" y="0"/>
                  </a:lnTo>
                  <a:lnTo>
                    <a:pt x="852" y="186"/>
                  </a:lnTo>
                  <a:lnTo>
                    <a:pt x="0" y="18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C6C5AF"/>
            </a:solidFill>
            <a:ln w="0">
              <a:solidFill>
                <a:srgbClr val="C6C5A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5508625" y="1508124"/>
              <a:ext cx="87313" cy="322263"/>
            </a:xfrm>
            <a:custGeom>
              <a:avLst/>
              <a:gdLst>
                <a:gd name="T0" fmla="*/ 55 w 55"/>
                <a:gd name="T1" fmla="*/ 0 h 203"/>
                <a:gd name="T2" fmla="*/ 32 w 55"/>
                <a:gd name="T3" fmla="*/ 203 h 203"/>
                <a:gd name="T4" fmla="*/ 0 w 55"/>
                <a:gd name="T5" fmla="*/ 180 h 203"/>
                <a:gd name="T6" fmla="*/ 55 w 55"/>
                <a:gd name="T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203">
                  <a:moveTo>
                    <a:pt x="55" y="0"/>
                  </a:moveTo>
                  <a:lnTo>
                    <a:pt x="32" y="203"/>
                  </a:lnTo>
                  <a:lnTo>
                    <a:pt x="0" y="18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AAA88F"/>
            </a:solidFill>
            <a:ln w="0">
              <a:solidFill>
                <a:srgbClr val="AAA8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734175" y="1517649"/>
              <a:ext cx="127000" cy="330200"/>
            </a:xfrm>
            <a:custGeom>
              <a:avLst/>
              <a:gdLst>
                <a:gd name="T0" fmla="*/ 0 w 80"/>
                <a:gd name="T1" fmla="*/ 0 h 208"/>
                <a:gd name="T2" fmla="*/ 80 w 80"/>
                <a:gd name="T3" fmla="*/ 180 h 208"/>
                <a:gd name="T4" fmla="*/ 34 w 80"/>
                <a:gd name="T5" fmla="*/ 208 h 208"/>
                <a:gd name="T6" fmla="*/ 0 w 80"/>
                <a:gd name="T7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208">
                  <a:moveTo>
                    <a:pt x="0" y="0"/>
                  </a:moveTo>
                  <a:lnTo>
                    <a:pt x="80" y="180"/>
                  </a:lnTo>
                  <a:lnTo>
                    <a:pt x="34" y="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88F"/>
            </a:solidFill>
            <a:ln w="0">
              <a:solidFill>
                <a:srgbClr val="AAA8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5505450" y="2662237"/>
              <a:ext cx="1360488" cy="4205288"/>
            </a:xfrm>
            <a:custGeom>
              <a:avLst/>
              <a:gdLst>
                <a:gd name="T0" fmla="*/ 208 w 857"/>
                <a:gd name="T1" fmla="*/ 0 h 2606"/>
                <a:gd name="T2" fmla="*/ 680 w 857"/>
                <a:gd name="T3" fmla="*/ 0 h 2606"/>
                <a:gd name="T4" fmla="*/ 857 w 857"/>
                <a:gd name="T5" fmla="*/ 2365 h 2606"/>
                <a:gd name="T6" fmla="*/ 840 w 857"/>
                <a:gd name="T7" fmla="*/ 2600 h 2606"/>
                <a:gd name="T8" fmla="*/ 380 w 857"/>
                <a:gd name="T9" fmla="*/ 2606 h 2606"/>
                <a:gd name="T10" fmla="*/ 17 w 857"/>
                <a:gd name="T11" fmla="*/ 2603 h 2606"/>
                <a:gd name="T12" fmla="*/ 0 w 857"/>
                <a:gd name="T13" fmla="*/ 2365 h 2606"/>
                <a:gd name="T14" fmla="*/ 208 w 857"/>
                <a:gd name="T15" fmla="*/ 0 h 2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7" h="2606">
                  <a:moveTo>
                    <a:pt x="208" y="0"/>
                  </a:moveTo>
                  <a:lnTo>
                    <a:pt x="680" y="0"/>
                  </a:lnTo>
                  <a:lnTo>
                    <a:pt x="857" y="2365"/>
                  </a:lnTo>
                  <a:lnTo>
                    <a:pt x="840" y="2600"/>
                  </a:lnTo>
                  <a:lnTo>
                    <a:pt x="380" y="2606"/>
                  </a:lnTo>
                  <a:lnTo>
                    <a:pt x="17" y="2603"/>
                  </a:lnTo>
                  <a:lnTo>
                    <a:pt x="0" y="2365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4C4C4C"/>
            </a:solidFill>
            <a:ln w="0">
              <a:solidFill>
                <a:srgbClr val="4C4C4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840412" y="2662237"/>
              <a:ext cx="757238" cy="207963"/>
            </a:xfrm>
            <a:custGeom>
              <a:avLst/>
              <a:gdLst>
                <a:gd name="T0" fmla="*/ 469 w 477"/>
                <a:gd name="T1" fmla="*/ 0 h 131"/>
                <a:gd name="T2" fmla="*/ 477 w 477"/>
                <a:gd name="T3" fmla="*/ 131 h 131"/>
                <a:gd name="T4" fmla="*/ 0 w 477"/>
                <a:gd name="T5" fmla="*/ 8 h 131"/>
                <a:gd name="T6" fmla="*/ 469 w 477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131">
                  <a:moveTo>
                    <a:pt x="469" y="0"/>
                  </a:moveTo>
                  <a:lnTo>
                    <a:pt x="477" y="131"/>
                  </a:lnTo>
                  <a:lnTo>
                    <a:pt x="0" y="8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3A3A38"/>
            </a:solidFill>
            <a:ln w="0">
              <a:solidFill>
                <a:srgbClr val="3A3A3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5305425" y="1630362"/>
              <a:ext cx="1760538" cy="1044575"/>
            </a:xfrm>
            <a:custGeom>
              <a:avLst/>
              <a:gdLst>
                <a:gd name="T0" fmla="*/ 1109 w 1109"/>
                <a:gd name="T1" fmla="*/ 0 h 658"/>
                <a:gd name="T2" fmla="*/ 1046 w 1109"/>
                <a:gd name="T3" fmla="*/ 378 h 658"/>
                <a:gd name="T4" fmla="*/ 794 w 1109"/>
                <a:gd name="T5" fmla="*/ 658 h 658"/>
                <a:gd name="T6" fmla="*/ 337 w 1109"/>
                <a:gd name="T7" fmla="*/ 658 h 658"/>
                <a:gd name="T8" fmla="*/ 63 w 1109"/>
                <a:gd name="T9" fmla="*/ 378 h 658"/>
                <a:gd name="T10" fmla="*/ 0 w 1109"/>
                <a:gd name="T11" fmla="*/ 0 h 658"/>
                <a:gd name="T12" fmla="*/ 1109 w 1109"/>
                <a:gd name="T1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9" h="658">
                  <a:moveTo>
                    <a:pt x="1109" y="0"/>
                  </a:moveTo>
                  <a:lnTo>
                    <a:pt x="1046" y="378"/>
                  </a:lnTo>
                  <a:lnTo>
                    <a:pt x="794" y="658"/>
                  </a:lnTo>
                  <a:lnTo>
                    <a:pt x="337" y="658"/>
                  </a:lnTo>
                  <a:lnTo>
                    <a:pt x="63" y="378"/>
                  </a:lnTo>
                  <a:lnTo>
                    <a:pt x="0" y="0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4C4C4C"/>
            </a:solidFill>
            <a:ln w="0">
              <a:solidFill>
                <a:srgbClr val="4C4C4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3848100" y="854074"/>
              <a:ext cx="1747838" cy="1820863"/>
            </a:xfrm>
            <a:custGeom>
              <a:avLst/>
              <a:gdLst>
                <a:gd name="T0" fmla="*/ 346 w 1101"/>
                <a:gd name="T1" fmla="*/ 0 h 1147"/>
                <a:gd name="T2" fmla="*/ 1101 w 1101"/>
                <a:gd name="T3" fmla="*/ 412 h 1147"/>
                <a:gd name="T4" fmla="*/ 1009 w 1101"/>
                <a:gd name="T5" fmla="*/ 709 h 1147"/>
                <a:gd name="T6" fmla="*/ 929 w 1101"/>
                <a:gd name="T7" fmla="*/ 1147 h 1147"/>
                <a:gd name="T8" fmla="*/ 0 w 1101"/>
                <a:gd name="T9" fmla="*/ 478 h 1147"/>
                <a:gd name="T10" fmla="*/ 69 w 1101"/>
                <a:gd name="T11" fmla="*/ 383 h 1147"/>
                <a:gd name="T12" fmla="*/ 132 w 1101"/>
                <a:gd name="T13" fmla="*/ 297 h 1147"/>
                <a:gd name="T14" fmla="*/ 183 w 1101"/>
                <a:gd name="T15" fmla="*/ 226 h 1147"/>
                <a:gd name="T16" fmla="*/ 229 w 1101"/>
                <a:gd name="T17" fmla="*/ 163 h 1147"/>
                <a:gd name="T18" fmla="*/ 266 w 1101"/>
                <a:gd name="T19" fmla="*/ 114 h 1147"/>
                <a:gd name="T20" fmla="*/ 295 w 1101"/>
                <a:gd name="T21" fmla="*/ 71 h 1147"/>
                <a:gd name="T22" fmla="*/ 318 w 1101"/>
                <a:gd name="T23" fmla="*/ 40 h 1147"/>
                <a:gd name="T24" fmla="*/ 335 w 1101"/>
                <a:gd name="T25" fmla="*/ 17 h 1147"/>
                <a:gd name="T26" fmla="*/ 343 w 1101"/>
                <a:gd name="T27" fmla="*/ 6 h 1147"/>
                <a:gd name="T28" fmla="*/ 346 w 1101"/>
                <a:gd name="T29" fmla="*/ 0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1" h="1147">
                  <a:moveTo>
                    <a:pt x="346" y="0"/>
                  </a:moveTo>
                  <a:lnTo>
                    <a:pt x="1101" y="412"/>
                  </a:lnTo>
                  <a:lnTo>
                    <a:pt x="1009" y="709"/>
                  </a:lnTo>
                  <a:lnTo>
                    <a:pt x="929" y="1147"/>
                  </a:lnTo>
                  <a:lnTo>
                    <a:pt x="0" y="478"/>
                  </a:lnTo>
                  <a:lnTo>
                    <a:pt x="69" y="383"/>
                  </a:lnTo>
                  <a:lnTo>
                    <a:pt x="132" y="297"/>
                  </a:lnTo>
                  <a:lnTo>
                    <a:pt x="183" y="226"/>
                  </a:lnTo>
                  <a:lnTo>
                    <a:pt x="229" y="163"/>
                  </a:lnTo>
                  <a:lnTo>
                    <a:pt x="266" y="114"/>
                  </a:lnTo>
                  <a:lnTo>
                    <a:pt x="295" y="71"/>
                  </a:lnTo>
                  <a:lnTo>
                    <a:pt x="318" y="40"/>
                  </a:lnTo>
                  <a:lnTo>
                    <a:pt x="335" y="17"/>
                  </a:lnTo>
                  <a:lnTo>
                    <a:pt x="343" y="6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EAEAE1"/>
            </a:solidFill>
            <a:ln w="0">
              <a:solidFill>
                <a:srgbClr val="EAEAE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6729413" y="854074"/>
              <a:ext cx="1752600" cy="1820863"/>
            </a:xfrm>
            <a:custGeom>
              <a:avLst/>
              <a:gdLst>
                <a:gd name="T0" fmla="*/ 758 w 1104"/>
                <a:gd name="T1" fmla="*/ 0 h 1147"/>
                <a:gd name="T2" fmla="*/ 761 w 1104"/>
                <a:gd name="T3" fmla="*/ 6 h 1147"/>
                <a:gd name="T4" fmla="*/ 769 w 1104"/>
                <a:gd name="T5" fmla="*/ 17 h 1147"/>
                <a:gd name="T6" fmla="*/ 783 w 1104"/>
                <a:gd name="T7" fmla="*/ 40 h 1147"/>
                <a:gd name="T8" fmla="*/ 806 w 1104"/>
                <a:gd name="T9" fmla="*/ 71 h 1147"/>
                <a:gd name="T10" fmla="*/ 838 w 1104"/>
                <a:gd name="T11" fmla="*/ 114 h 1147"/>
                <a:gd name="T12" fmla="*/ 875 w 1104"/>
                <a:gd name="T13" fmla="*/ 163 h 1147"/>
                <a:gd name="T14" fmla="*/ 921 w 1104"/>
                <a:gd name="T15" fmla="*/ 226 h 1147"/>
                <a:gd name="T16" fmla="*/ 972 w 1104"/>
                <a:gd name="T17" fmla="*/ 297 h 1147"/>
                <a:gd name="T18" fmla="*/ 1035 w 1104"/>
                <a:gd name="T19" fmla="*/ 383 h 1147"/>
                <a:gd name="T20" fmla="*/ 1104 w 1104"/>
                <a:gd name="T21" fmla="*/ 478 h 1147"/>
                <a:gd name="T22" fmla="*/ 172 w 1104"/>
                <a:gd name="T23" fmla="*/ 1147 h 1147"/>
                <a:gd name="T24" fmla="*/ 95 w 1104"/>
                <a:gd name="T25" fmla="*/ 709 h 1147"/>
                <a:gd name="T26" fmla="*/ 0 w 1104"/>
                <a:gd name="T27" fmla="*/ 412 h 1147"/>
                <a:gd name="T28" fmla="*/ 758 w 1104"/>
                <a:gd name="T29" fmla="*/ 0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4" h="1147">
                  <a:moveTo>
                    <a:pt x="758" y="0"/>
                  </a:moveTo>
                  <a:lnTo>
                    <a:pt x="761" y="6"/>
                  </a:lnTo>
                  <a:lnTo>
                    <a:pt x="769" y="17"/>
                  </a:lnTo>
                  <a:lnTo>
                    <a:pt x="783" y="40"/>
                  </a:lnTo>
                  <a:lnTo>
                    <a:pt x="806" y="71"/>
                  </a:lnTo>
                  <a:lnTo>
                    <a:pt x="838" y="114"/>
                  </a:lnTo>
                  <a:lnTo>
                    <a:pt x="875" y="163"/>
                  </a:lnTo>
                  <a:lnTo>
                    <a:pt x="921" y="226"/>
                  </a:lnTo>
                  <a:lnTo>
                    <a:pt x="972" y="297"/>
                  </a:lnTo>
                  <a:lnTo>
                    <a:pt x="1035" y="383"/>
                  </a:lnTo>
                  <a:lnTo>
                    <a:pt x="1104" y="478"/>
                  </a:lnTo>
                  <a:lnTo>
                    <a:pt x="172" y="1147"/>
                  </a:lnTo>
                  <a:lnTo>
                    <a:pt x="95" y="709"/>
                  </a:lnTo>
                  <a:lnTo>
                    <a:pt x="0" y="412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EAEAE1"/>
            </a:solidFill>
            <a:ln w="0">
              <a:solidFill>
                <a:srgbClr val="EAEAE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6729413" y="854074"/>
              <a:ext cx="1752600" cy="1362075"/>
            </a:xfrm>
            <a:custGeom>
              <a:avLst/>
              <a:gdLst>
                <a:gd name="T0" fmla="*/ 758 w 1104"/>
                <a:gd name="T1" fmla="*/ 0 h 858"/>
                <a:gd name="T2" fmla="*/ 761 w 1104"/>
                <a:gd name="T3" fmla="*/ 6 h 858"/>
                <a:gd name="T4" fmla="*/ 769 w 1104"/>
                <a:gd name="T5" fmla="*/ 17 h 858"/>
                <a:gd name="T6" fmla="*/ 783 w 1104"/>
                <a:gd name="T7" fmla="*/ 40 h 858"/>
                <a:gd name="T8" fmla="*/ 806 w 1104"/>
                <a:gd name="T9" fmla="*/ 71 h 858"/>
                <a:gd name="T10" fmla="*/ 838 w 1104"/>
                <a:gd name="T11" fmla="*/ 114 h 858"/>
                <a:gd name="T12" fmla="*/ 875 w 1104"/>
                <a:gd name="T13" fmla="*/ 166 h 858"/>
                <a:gd name="T14" fmla="*/ 921 w 1104"/>
                <a:gd name="T15" fmla="*/ 226 h 858"/>
                <a:gd name="T16" fmla="*/ 972 w 1104"/>
                <a:gd name="T17" fmla="*/ 297 h 858"/>
                <a:gd name="T18" fmla="*/ 1035 w 1104"/>
                <a:gd name="T19" fmla="*/ 383 h 858"/>
                <a:gd name="T20" fmla="*/ 1104 w 1104"/>
                <a:gd name="T21" fmla="*/ 478 h 858"/>
                <a:gd name="T22" fmla="*/ 578 w 1104"/>
                <a:gd name="T23" fmla="*/ 858 h 858"/>
                <a:gd name="T24" fmla="*/ 478 w 1104"/>
                <a:gd name="T25" fmla="*/ 827 h 858"/>
                <a:gd name="T26" fmla="*/ 383 w 1104"/>
                <a:gd name="T27" fmla="*/ 795 h 858"/>
                <a:gd name="T28" fmla="*/ 298 w 1104"/>
                <a:gd name="T29" fmla="*/ 761 h 858"/>
                <a:gd name="T30" fmla="*/ 206 w 1104"/>
                <a:gd name="T31" fmla="*/ 712 h 858"/>
                <a:gd name="T32" fmla="*/ 126 w 1104"/>
                <a:gd name="T33" fmla="*/ 652 h 858"/>
                <a:gd name="T34" fmla="*/ 55 w 1104"/>
                <a:gd name="T35" fmla="*/ 581 h 858"/>
                <a:gd name="T36" fmla="*/ 0 w 1104"/>
                <a:gd name="T37" fmla="*/ 412 h 858"/>
                <a:gd name="T38" fmla="*/ 758 w 1104"/>
                <a:gd name="T39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4" h="858">
                  <a:moveTo>
                    <a:pt x="758" y="0"/>
                  </a:moveTo>
                  <a:lnTo>
                    <a:pt x="761" y="6"/>
                  </a:lnTo>
                  <a:lnTo>
                    <a:pt x="769" y="17"/>
                  </a:lnTo>
                  <a:lnTo>
                    <a:pt x="783" y="40"/>
                  </a:lnTo>
                  <a:lnTo>
                    <a:pt x="806" y="71"/>
                  </a:lnTo>
                  <a:lnTo>
                    <a:pt x="838" y="114"/>
                  </a:lnTo>
                  <a:lnTo>
                    <a:pt x="875" y="166"/>
                  </a:lnTo>
                  <a:lnTo>
                    <a:pt x="921" y="226"/>
                  </a:lnTo>
                  <a:lnTo>
                    <a:pt x="972" y="297"/>
                  </a:lnTo>
                  <a:lnTo>
                    <a:pt x="1035" y="383"/>
                  </a:lnTo>
                  <a:lnTo>
                    <a:pt x="1104" y="478"/>
                  </a:lnTo>
                  <a:lnTo>
                    <a:pt x="578" y="858"/>
                  </a:lnTo>
                  <a:lnTo>
                    <a:pt x="478" y="827"/>
                  </a:lnTo>
                  <a:lnTo>
                    <a:pt x="383" y="795"/>
                  </a:lnTo>
                  <a:lnTo>
                    <a:pt x="298" y="761"/>
                  </a:lnTo>
                  <a:lnTo>
                    <a:pt x="206" y="712"/>
                  </a:lnTo>
                  <a:lnTo>
                    <a:pt x="126" y="652"/>
                  </a:lnTo>
                  <a:lnTo>
                    <a:pt x="55" y="581"/>
                  </a:lnTo>
                  <a:lnTo>
                    <a:pt x="0" y="412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E0DBD3"/>
            </a:solidFill>
            <a:ln w="0">
              <a:solidFill>
                <a:srgbClr val="E0DBD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043738" y="1781174"/>
              <a:ext cx="2586038" cy="5076826"/>
            </a:xfrm>
            <a:custGeom>
              <a:avLst/>
              <a:gdLst>
                <a:gd name="T0" fmla="*/ 1197 w 1629"/>
                <a:gd name="T1" fmla="*/ 0 h 3152"/>
                <a:gd name="T2" fmla="*/ 1583 w 1629"/>
                <a:gd name="T3" fmla="*/ 881 h 3152"/>
                <a:gd name="T4" fmla="*/ 1177 w 1629"/>
                <a:gd name="T5" fmla="*/ 992 h 3152"/>
                <a:gd name="T6" fmla="*/ 1629 w 1629"/>
                <a:gd name="T7" fmla="*/ 1155 h 3152"/>
                <a:gd name="T8" fmla="*/ 420 w 1629"/>
                <a:gd name="T9" fmla="*/ 3132 h 3152"/>
                <a:gd name="T10" fmla="*/ 0 w 1629"/>
                <a:gd name="T11" fmla="*/ 3152 h 3152"/>
                <a:gd name="T12" fmla="*/ 1197 w 1629"/>
                <a:gd name="T13" fmla="*/ 0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9" h="3152">
                  <a:moveTo>
                    <a:pt x="1197" y="0"/>
                  </a:moveTo>
                  <a:lnTo>
                    <a:pt x="1583" y="881"/>
                  </a:lnTo>
                  <a:lnTo>
                    <a:pt x="1177" y="992"/>
                  </a:lnTo>
                  <a:lnTo>
                    <a:pt x="1629" y="1155"/>
                  </a:lnTo>
                  <a:lnTo>
                    <a:pt x="420" y="3132"/>
                  </a:lnTo>
                  <a:lnTo>
                    <a:pt x="0" y="3152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15147"/>
            </a:solidFill>
            <a:ln w="0">
              <a:solidFill>
                <a:srgbClr val="5151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2700337" y="1798636"/>
              <a:ext cx="2581275" cy="5059363"/>
            </a:xfrm>
            <a:custGeom>
              <a:avLst/>
              <a:gdLst>
                <a:gd name="T0" fmla="*/ 429 w 1626"/>
                <a:gd name="T1" fmla="*/ 0 h 3141"/>
                <a:gd name="T2" fmla="*/ 1626 w 1626"/>
                <a:gd name="T3" fmla="*/ 3141 h 3141"/>
                <a:gd name="T4" fmla="*/ 1209 w 1626"/>
                <a:gd name="T5" fmla="*/ 3124 h 3141"/>
                <a:gd name="T6" fmla="*/ 0 w 1626"/>
                <a:gd name="T7" fmla="*/ 1144 h 3141"/>
                <a:gd name="T8" fmla="*/ 449 w 1626"/>
                <a:gd name="T9" fmla="*/ 981 h 3141"/>
                <a:gd name="T10" fmla="*/ 46 w 1626"/>
                <a:gd name="T11" fmla="*/ 870 h 3141"/>
                <a:gd name="T12" fmla="*/ 429 w 1626"/>
                <a:gd name="T13" fmla="*/ 0 h 3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6" h="3141">
                  <a:moveTo>
                    <a:pt x="429" y="0"/>
                  </a:moveTo>
                  <a:lnTo>
                    <a:pt x="1626" y="3141"/>
                  </a:lnTo>
                  <a:lnTo>
                    <a:pt x="1209" y="3124"/>
                  </a:lnTo>
                  <a:lnTo>
                    <a:pt x="0" y="1144"/>
                  </a:lnTo>
                  <a:lnTo>
                    <a:pt x="449" y="981"/>
                  </a:lnTo>
                  <a:lnTo>
                    <a:pt x="46" y="8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515147"/>
            </a:solidFill>
            <a:ln w="0">
              <a:solidFill>
                <a:srgbClr val="5151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6661150" y="1166812"/>
              <a:ext cx="2768600" cy="5691188"/>
            </a:xfrm>
            <a:custGeom>
              <a:avLst/>
              <a:gdLst>
                <a:gd name="T0" fmla="*/ 941 w 1744"/>
                <a:gd name="T1" fmla="*/ 0 h 3545"/>
                <a:gd name="T2" fmla="*/ 1438 w 1744"/>
                <a:gd name="T3" fmla="*/ 387 h 3545"/>
                <a:gd name="T4" fmla="*/ 1704 w 1744"/>
                <a:gd name="T5" fmla="*/ 1245 h 3545"/>
                <a:gd name="T6" fmla="*/ 1307 w 1744"/>
                <a:gd name="T7" fmla="*/ 1385 h 3545"/>
                <a:gd name="T8" fmla="*/ 1744 w 1744"/>
                <a:gd name="T9" fmla="*/ 1568 h 3545"/>
                <a:gd name="T10" fmla="*/ 612 w 1744"/>
                <a:gd name="T11" fmla="*/ 3522 h 3545"/>
                <a:gd name="T12" fmla="*/ 306 w 1744"/>
                <a:gd name="T13" fmla="*/ 3536 h 3545"/>
                <a:gd name="T14" fmla="*/ 0 w 1744"/>
                <a:gd name="T15" fmla="*/ 3545 h 3545"/>
                <a:gd name="T16" fmla="*/ 941 w 1744"/>
                <a:gd name="T17" fmla="*/ 0 h 3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4" h="3545">
                  <a:moveTo>
                    <a:pt x="941" y="0"/>
                  </a:moveTo>
                  <a:lnTo>
                    <a:pt x="1438" y="387"/>
                  </a:lnTo>
                  <a:lnTo>
                    <a:pt x="1704" y="1245"/>
                  </a:lnTo>
                  <a:lnTo>
                    <a:pt x="1307" y="1385"/>
                  </a:lnTo>
                  <a:lnTo>
                    <a:pt x="1744" y="1568"/>
                  </a:lnTo>
                  <a:lnTo>
                    <a:pt x="612" y="3522"/>
                  </a:lnTo>
                  <a:lnTo>
                    <a:pt x="306" y="3536"/>
                  </a:lnTo>
                  <a:lnTo>
                    <a:pt x="0" y="3545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72726A"/>
            </a:solidFill>
            <a:ln w="0">
              <a:solidFill>
                <a:srgbClr val="7272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7864475" y="1166812"/>
              <a:ext cx="1311275" cy="1366838"/>
            </a:xfrm>
            <a:custGeom>
              <a:avLst/>
              <a:gdLst>
                <a:gd name="T0" fmla="*/ 183 w 826"/>
                <a:gd name="T1" fmla="*/ 0 h 861"/>
                <a:gd name="T2" fmla="*/ 680 w 826"/>
                <a:gd name="T3" fmla="*/ 387 h 861"/>
                <a:gd name="T4" fmla="*/ 826 w 826"/>
                <a:gd name="T5" fmla="*/ 861 h 861"/>
                <a:gd name="T6" fmla="*/ 612 w 826"/>
                <a:gd name="T7" fmla="*/ 816 h 861"/>
                <a:gd name="T8" fmla="*/ 400 w 826"/>
                <a:gd name="T9" fmla="*/ 776 h 861"/>
                <a:gd name="T10" fmla="*/ 194 w 826"/>
                <a:gd name="T11" fmla="*/ 736 h 861"/>
                <a:gd name="T12" fmla="*/ 0 w 826"/>
                <a:gd name="T13" fmla="*/ 693 h 861"/>
                <a:gd name="T14" fmla="*/ 183 w 826"/>
                <a:gd name="T15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6" h="861">
                  <a:moveTo>
                    <a:pt x="183" y="0"/>
                  </a:moveTo>
                  <a:lnTo>
                    <a:pt x="680" y="387"/>
                  </a:lnTo>
                  <a:lnTo>
                    <a:pt x="826" y="861"/>
                  </a:lnTo>
                  <a:lnTo>
                    <a:pt x="612" y="816"/>
                  </a:lnTo>
                  <a:lnTo>
                    <a:pt x="400" y="776"/>
                  </a:lnTo>
                  <a:lnTo>
                    <a:pt x="194" y="736"/>
                  </a:lnTo>
                  <a:lnTo>
                    <a:pt x="0" y="6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36358"/>
            </a:solidFill>
            <a:ln w="0">
              <a:solidFill>
                <a:srgbClr val="63635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2900362" y="1166812"/>
              <a:ext cx="2767013" cy="5691188"/>
            </a:xfrm>
            <a:custGeom>
              <a:avLst/>
              <a:gdLst>
                <a:gd name="T0" fmla="*/ 800 w 1743"/>
                <a:gd name="T1" fmla="*/ 0 h 3545"/>
                <a:gd name="T2" fmla="*/ 1743 w 1743"/>
                <a:gd name="T3" fmla="*/ 3545 h 3545"/>
                <a:gd name="T4" fmla="*/ 1438 w 1743"/>
                <a:gd name="T5" fmla="*/ 3539 h 3545"/>
                <a:gd name="T6" fmla="*/ 1132 w 1743"/>
                <a:gd name="T7" fmla="*/ 3525 h 3545"/>
                <a:gd name="T8" fmla="*/ 0 w 1743"/>
                <a:gd name="T9" fmla="*/ 1568 h 3545"/>
                <a:gd name="T10" fmla="*/ 434 w 1743"/>
                <a:gd name="T11" fmla="*/ 1385 h 3545"/>
                <a:gd name="T12" fmla="*/ 40 w 1743"/>
                <a:gd name="T13" fmla="*/ 1245 h 3545"/>
                <a:gd name="T14" fmla="*/ 303 w 1743"/>
                <a:gd name="T15" fmla="*/ 398 h 3545"/>
                <a:gd name="T16" fmla="*/ 800 w 1743"/>
                <a:gd name="T17" fmla="*/ 0 h 3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3" h="3545">
                  <a:moveTo>
                    <a:pt x="800" y="0"/>
                  </a:moveTo>
                  <a:lnTo>
                    <a:pt x="1743" y="3545"/>
                  </a:lnTo>
                  <a:lnTo>
                    <a:pt x="1438" y="3539"/>
                  </a:lnTo>
                  <a:lnTo>
                    <a:pt x="1132" y="3525"/>
                  </a:lnTo>
                  <a:lnTo>
                    <a:pt x="0" y="1568"/>
                  </a:lnTo>
                  <a:lnTo>
                    <a:pt x="434" y="1385"/>
                  </a:lnTo>
                  <a:lnTo>
                    <a:pt x="40" y="1245"/>
                  </a:lnTo>
                  <a:lnTo>
                    <a:pt x="303" y="398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72726A"/>
            </a:solidFill>
            <a:ln w="0">
              <a:solidFill>
                <a:srgbClr val="7272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4" name="자유형 33"/>
            <p:cNvSpPr>
              <a:spLocks/>
            </p:cNvSpPr>
            <p:nvPr/>
          </p:nvSpPr>
          <p:spPr bwMode="auto">
            <a:xfrm>
              <a:off x="3636106" y="0"/>
              <a:ext cx="5099553" cy="1630362"/>
            </a:xfrm>
            <a:custGeom>
              <a:avLst/>
              <a:gdLst>
                <a:gd name="connsiteX0" fmla="*/ 0 w 5099553"/>
                <a:gd name="connsiteY0" fmla="*/ 0 h 1630362"/>
                <a:gd name="connsiteX1" fmla="*/ 5099553 w 5099553"/>
                <a:gd name="connsiteY1" fmla="*/ 0 h 1630362"/>
                <a:gd name="connsiteX2" fmla="*/ 5049106 w 5099553"/>
                <a:gd name="connsiteY2" fmla="*/ 82550 h 1630362"/>
                <a:gd name="connsiteX3" fmla="*/ 4922106 w 5099553"/>
                <a:gd name="connsiteY3" fmla="*/ 273050 h 1630362"/>
                <a:gd name="connsiteX4" fmla="*/ 4777644 w 5099553"/>
                <a:gd name="connsiteY4" fmla="*/ 458787 h 1630362"/>
                <a:gd name="connsiteX5" fmla="*/ 4623657 w 5099553"/>
                <a:gd name="connsiteY5" fmla="*/ 631825 h 1630362"/>
                <a:gd name="connsiteX6" fmla="*/ 4455382 w 5099553"/>
                <a:gd name="connsiteY6" fmla="*/ 795337 h 1630362"/>
                <a:gd name="connsiteX7" fmla="*/ 4269644 w 5099553"/>
                <a:gd name="connsiteY7" fmla="*/ 944562 h 1630362"/>
                <a:gd name="connsiteX8" fmla="*/ 4069619 w 5099553"/>
                <a:gd name="connsiteY8" fmla="*/ 1085850 h 1630362"/>
                <a:gd name="connsiteX9" fmla="*/ 3855307 w 5099553"/>
                <a:gd name="connsiteY9" fmla="*/ 1212850 h 1630362"/>
                <a:gd name="connsiteX10" fmla="*/ 3629882 w 5099553"/>
                <a:gd name="connsiteY10" fmla="*/ 1325562 h 1630362"/>
                <a:gd name="connsiteX11" fmla="*/ 3383819 w 5099553"/>
                <a:gd name="connsiteY11" fmla="*/ 1425575 h 1630362"/>
                <a:gd name="connsiteX12" fmla="*/ 3125056 w 5099553"/>
                <a:gd name="connsiteY12" fmla="*/ 1512887 h 1630362"/>
                <a:gd name="connsiteX13" fmla="*/ 2844069 w 5099553"/>
                <a:gd name="connsiteY13" fmla="*/ 1581150 h 1630362"/>
                <a:gd name="connsiteX14" fmla="*/ 2548794 w 5099553"/>
                <a:gd name="connsiteY14" fmla="*/ 1630362 h 1630362"/>
                <a:gd name="connsiteX15" fmla="*/ 2253520 w 5099553"/>
                <a:gd name="connsiteY15" fmla="*/ 1581150 h 1630362"/>
                <a:gd name="connsiteX16" fmla="*/ 1977294 w 5099553"/>
                <a:gd name="connsiteY16" fmla="*/ 1512887 h 1630362"/>
                <a:gd name="connsiteX17" fmla="*/ 1713769 w 5099553"/>
                <a:gd name="connsiteY17" fmla="*/ 1425575 h 1630362"/>
                <a:gd name="connsiteX18" fmla="*/ 1469294 w 5099553"/>
                <a:gd name="connsiteY18" fmla="*/ 1325562 h 1630362"/>
                <a:gd name="connsiteX19" fmla="*/ 1242282 w 5099553"/>
                <a:gd name="connsiteY19" fmla="*/ 1212850 h 1630362"/>
                <a:gd name="connsiteX20" fmla="*/ 1029556 w 5099553"/>
                <a:gd name="connsiteY20" fmla="*/ 1085850 h 1630362"/>
                <a:gd name="connsiteX21" fmla="*/ 829531 w 5099553"/>
                <a:gd name="connsiteY21" fmla="*/ 944562 h 1630362"/>
                <a:gd name="connsiteX22" fmla="*/ 648556 w 5099553"/>
                <a:gd name="connsiteY22" fmla="*/ 795337 h 1630362"/>
                <a:gd name="connsiteX23" fmla="*/ 475519 w 5099553"/>
                <a:gd name="connsiteY23" fmla="*/ 631825 h 1630362"/>
                <a:gd name="connsiteX24" fmla="*/ 321531 w 5099553"/>
                <a:gd name="connsiteY24" fmla="*/ 458787 h 1630362"/>
                <a:gd name="connsiteX25" fmla="*/ 180244 w 5099553"/>
                <a:gd name="connsiteY25" fmla="*/ 273050 h 1630362"/>
                <a:gd name="connsiteX26" fmla="*/ 48481 w 5099553"/>
                <a:gd name="connsiteY26" fmla="*/ 82550 h 163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99553" h="1630362">
                  <a:moveTo>
                    <a:pt x="0" y="0"/>
                  </a:moveTo>
                  <a:lnTo>
                    <a:pt x="5099553" y="0"/>
                  </a:lnTo>
                  <a:lnTo>
                    <a:pt x="5049106" y="82550"/>
                  </a:lnTo>
                  <a:lnTo>
                    <a:pt x="4922106" y="273050"/>
                  </a:lnTo>
                  <a:lnTo>
                    <a:pt x="4777644" y="458787"/>
                  </a:lnTo>
                  <a:lnTo>
                    <a:pt x="4623657" y="631825"/>
                  </a:lnTo>
                  <a:lnTo>
                    <a:pt x="4455382" y="795337"/>
                  </a:lnTo>
                  <a:lnTo>
                    <a:pt x="4269644" y="944562"/>
                  </a:lnTo>
                  <a:lnTo>
                    <a:pt x="4069619" y="1085850"/>
                  </a:lnTo>
                  <a:lnTo>
                    <a:pt x="3855307" y="1212850"/>
                  </a:lnTo>
                  <a:lnTo>
                    <a:pt x="3629882" y="1325562"/>
                  </a:lnTo>
                  <a:lnTo>
                    <a:pt x="3383819" y="1425575"/>
                  </a:lnTo>
                  <a:lnTo>
                    <a:pt x="3125056" y="1512887"/>
                  </a:lnTo>
                  <a:lnTo>
                    <a:pt x="2844069" y="1581150"/>
                  </a:lnTo>
                  <a:lnTo>
                    <a:pt x="2548794" y="1630362"/>
                  </a:lnTo>
                  <a:lnTo>
                    <a:pt x="2253520" y="1581150"/>
                  </a:lnTo>
                  <a:lnTo>
                    <a:pt x="1977294" y="1512887"/>
                  </a:lnTo>
                  <a:lnTo>
                    <a:pt x="1713769" y="1425575"/>
                  </a:lnTo>
                  <a:lnTo>
                    <a:pt x="1469294" y="1325562"/>
                  </a:lnTo>
                  <a:lnTo>
                    <a:pt x="1242282" y="1212850"/>
                  </a:lnTo>
                  <a:lnTo>
                    <a:pt x="1029556" y="1085850"/>
                  </a:lnTo>
                  <a:lnTo>
                    <a:pt x="829531" y="944562"/>
                  </a:lnTo>
                  <a:lnTo>
                    <a:pt x="648556" y="795337"/>
                  </a:lnTo>
                  <a:lnTo>
                    <a:pt x="475519" y="631825"/>
                  </a:lnTo>
                  <a:lnTo>
                    <a:pt x="321531" y="458787"/>
                  </a:lnTo>
                  <a:lnTo>
                    <a:pt x="180244" y="273050"/>
                  </a:lnTo>
                  <a:lnTo>
                    <a:pt x="48481" y="82550"/>
                  </a:lnTo>
                  <a:close/>
                </a:path>
              </a:pathLst>
            </a:custGeom>
            <a:solidFill>
              <a:srgbClr val="DBB491"/>
            </a:solidFill>
            <a:ln w="0">
              <a:solidFill>
                <a:srgbClr val="DBB49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1" name="자유형 40"/>
            <p:cNvSpPr>
              <a:spLocks/>
            </p:cNvSpPr>
            <p:nvPr/>
          </p:nvSpPr>
          <p:spPr bwMode="auto">
            <a:xfrm>
              <a:off x="6184900" y="-10704"/>
              <a:ext cx="2557300" cy="1641066"/>
            </a:xfrm>
            <a:custGeom>
              <a:avLst/>
              <a:gdLst>
                <a:gd name="connsiteX0" fmla="*/ 1757404 w 2557300"/>
                <a:gd name="connsiteY0" fmla="*/ 0 h 1641066"/>
                <a:gd name="connsiteX1" fmla="*/ 2557300 w 2557300"/>
                <a:gd name="connsiteY1" fmla="*/ 0 h 1641066"/>
                <a:gd name="connsiteX2" fmla="*/ 2500312 w 2557300"/>
                <a:gd name="connsiteY2" fmla="*/ 93254 h 1641066"/>
                <a:gd name="connsiteX3" fmla="*/ 2373312 w 2557300"/>
                <a:gd name="connsiteY3" fmla="*/ 283754 h 1641066"/>
                <a:gd name="connsiteX4" fmla="*/ 2228850 w 2557300"/>
                <a:gd name="connsiteY4" fmla="*/ 469491 h 1641066"/>
                <a:gd name="connsiteX5" fmla="*/ 2074863 w 2557300"/>
                <a:gd name="connsiteY5" fmla="*/ 642529 h 1641066"/>
                <a:gd name="connsiteX6" fmla="*/ 1906588 w 2557300"/>
                <a:gd name="connsiteY6" fmla="*/ 806041 h 1641066"/>
                <a:gd name="connsiteX7" fmla="*/ 1720850 w 2557300"/>
                <a:gd name="connsiteY7" fmla="*/ 955266 h 1641066"/>
                <a:gd name="connsiteX8" fmla="*/ 1520825 w 2557300"/>
                <a:gd name="connsiteY8" fmla="*/ 1096554 h 1641066"/>
                <a:gd name="connsiteX9" fmla="*/ 1306513 w 2557300"/>
                <a:gd name="connsiteY9" fmla="*/ 1223554 h 1641066"/>
                <a:gd name="connsiteX10" fmla="*/ 1081088 w 2557300"/>
                <a:gd name="connsiteY10" fmla="*/ 1336266 h 1641066"/>
                <a:gd name="connsiteX11" fmla="*/ 835025 w 2557300"/>
                <a:gd name="connsiteY11" fmla="*/ 1436279 h 1641066"/>
                <a:gd name="connsiteX12" fmla="*/ 576263 w 2557300"/>
                <a:gd name="connsiteY12" fmla="*/ 1523591 h 1641066"/>
                <a:gd name="connsiteX13" fmla="*/ 295275 w 2557300"/>
                <a:gd name="connsiteY13" fmla="*/ 1591854 h 1641066"/>
                <a:gd name="connsiteX14" fmla="*/ 0 w 2557300"/>
                <a:gd name="connsiteY14" fmla="*/ 1641066 h 1641066"/>
                <a:gd name="connsiteX15" fmla="*/ 9526 w 2557300"/>
                <a:gd name="connsiteY15" fmla="*/ 1636304 h 1641066"/>
                <a:gd name="connsiteX16" fmla="*/ 41276 w 2557300"/>
                <a:gd name="connsiteY16" fmla="*/ 1631541 h 1641066"/>
                <a:gd name="connsiteX17" fmla="*/ 87313 w 2557300"/>
                <a:gd name="connsiteY17" fmla="*/ 1614079 h 1641066"/>
                <a:gd name="connsiteX18" fmla="*/ 153988 w 2557300"/>
                <a:gd name="connsiteY18" fmla="*/ 1587091 h 1641066"/>
                <a:gd name="connsiteX19" fmla="*/ 236538 w 2557300"/>
                <a:gd name="connsiteY19" fmla="*/ 1550579 h 1641066"/>
                <a:gd name="connsiteX20" fmla="*/ 331788 w 2557300"/>
                <a:gd name="connsiteY20" fmla="*/ 1499779 h 1641066"/>
                <a:gd name="connsiteX21" fmla="*/ 441325 w 2557300"/>
                <a:gd name="connsiteY21" fmla="*/ 1436279 h 1641066"/>
                <a:gd name="connsiteX22" fmla="*/ 558800 w 2557300"/>
                <a:gd name="connsiteY22" fmla="*/ 1355316 h 1641066"/>
                <a:gd name="connsiteX23" fmla="*/ 695325 w 2557300"/>
                <a:gd name="connsiteY23" fmla="*/ 1255304 h 1641066"/>
                <a:gd name="connsiteX24" fmla="*/ 835025 w 2557300"/>
                <a:gd name="connsiteY24" fmla="*/ 1133066 h 1641066"/>
                <a:gd name="connsiteX25" fmla="*/ 985838 w 2557300"/>
                <a:gd name="connsiteY25" fmla="*/ 991779 h 1641066"/>
                <a:gd name="connsiteX26" fmla="*/ 1144588 w 2557300"/>
                <a:gd name="connsiteY26" fmla="*/ 823504 h 1641066"/>
                <a:gd name="connsiteX27" fmla="*/ 1306513 w 2557300"/>
                <a:gd name="connsiteY27" fmla="*/ 633004 h 1641066"/>
                <a:gd name="connsiteX28" fmla="*/ 1474788 w 2557300"/>
                <a:gd name="connsiteY28" fmla="*/ 415516 h 1641066"/>
                <a:gd name="connsiteX29" fmla="*/ 1652588 w 2557300"/>
                <a:gd name="connsiteY29" fmla="*/ 169454 h 164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57300" h="1641066">
                  <a:moveTo>
                    <a:pt x="1757404" y="0"/>
                  </a:moveTo>
                  <a:lnTo>
                    <a:pt x="2557300" y="0"/>
                  </a:lnTo>
                  <a:lnTo>
                    <a:pt x="2500312" y="93254"/>
                  </a:lnTo>
                  <a:lnTo>
                    <a:pt x="2373312" y="283754"/>
                  </a:lnTo>
                  <a:lnTo>
                    <a:pt x="2228850" y="469491"/>
                  </a:lnTo>
                  <a:lnTo>
                    <a:pt x="2074863" y="642529"/>
                  </a:lnTo>
                  <a:lnTo>
                    <a:pt x="1906588" y="806041"/>
                  </a:lnTo>
                  <a:lnTo>
                    <a:pt x="1720850" y="955266"/>
                  </a:lnTo>
                  <a:lnTo>
                    <a:pt x="1520825" y="1096554"/>
                  </a:lnTo>
                  <a:lnTo>
                    <a:pt x="1306513" y="1223554"/>
                  </a:lnTo>
                  <a:lnTo>
                    <a:pt x="1081088" y="1336266"/>
                  </a:lnTo>
                  <a:lnTo>
                    <a:pt x="835025" y="1436279"/>
                  </a:lnTo>
                  <a:lnTo>
                    <a:pt x="576263" y="1523591"/>
                  </a:lnTo>
                  <a:lnTo>
                    <a:pt x="295275" y="1591854"/>
                  </a:lnTo>
                  <a:lnTo>
                    <a:pt x="0" y="1641066"/>
                  </a:lnTo>
                  <a:lnTo>
                    <a:pt x="9526" y="1636304"/>
                  </a:lnTo>
                  <a:lnTo>
                    <a:pt x="41276" y="1631541"/>
                  </a:lnTo>
                  <a:lnTo>
                    <a:pt x="87313" y="1614079"/>
                  </a:lnTo>
                  <a:lnTo>
                    <a:pt x="153988" y="1587091"/>
                  </a:lnTo>
                  <a:lnTo>
                    <a:pt x="236538" y="1550579"/>
                  </a:lnTo>
                  <a:lnTo>
                    <a:pt x="331788" y="1499779"/>
                  </a:lnTo>
                  <a:lnTo>
                    <a:pt x="441325" y="1436279"/>
                  </a:lnTo>
                  <a:lnTo>
                    <a:pt x="558800" y="1355316"/>
                  </a:lnTo>
                  <a:lnTo>
                    <a:pt x="695325" y="1255304"/>
                  </a:lnTo>
                  <a:lnTo>
                    <a:pt x="835025" y="1133066"/>
                  </a:lnTo>
                  <a:lnTo>
                    <a:pt x="985838" y="991779"/>
                  </a:lnTo>
                  <a:lnTo>
                    <a:pt x="1144588" y="823504"/>
                  </a:lnTo>
                  <a:lnTo>
                    <a:pt x="1306513" y="633004"/>
                  </a:lnTo>
                  <a:lnTo>
                    <a:pt x="1474788" y="415516"/>
                  </a:lnTo>
                  <a:lnTo>
                    <a:pt x="1652588" y="169454"/>
                  </a:lnTo>
                  <a:close/>
                </a:path>
              </a:pathLst>
            </a:custGeom>
            <a:solidFill>
              <a:srgbClr val="CCA483"/>
            </a:solidFill>
            <a:ln w="0">
              <a:solidFill>
                <a:srgbClr val="CCA4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2" name="자유형 61"/>
            <p:cNvSpPr>
              <a:spLocks/>
            </p:cNvSpPr>
            <p:nvPr/>
          </p:nvSpPr>
          <p:spPr bwMode="auto">
            <a:xfrm>
              <a:off x="5277276" y="-10704"/>
              <a:ext cx="1762272" cy="818740"/>
            </a:xfrm>
            <a:custGeom>
              <a:avLst/>
              <a:gdLst>
                <a:gd name="connsiteX0" fmla="*/ 31898 w 1762272"/>
                <a:gd name="connsiteY0" fmla="*/ 0 h 818740"/>
                <a:gd name="connsiteX1" fmla="*/ 1730375 w 1762272"/>
                <a:gd name="connsiteY1" fmla="*/ 0 h 818740"/>
                <a:gd name="connsiteX2" fmla="*/ 1744381 w 1762272"/>
                <a:gd name="connsiteY2" fmla="*/ 38800 h 818740"/>
                <a:gd name="connsiteX3" fmla="*/ 1757799 w 1762272"/>
                <a:gd name="connsiteY3" fmla="*/ 103133 h 818740"/>
                <a:gd name="connsiteX4" fmla="*/ 1762272 w 1762272"/>
                <a:gd name="connsiteY4" fmla="*/ 169849 h 818740"/>
                <a:gd name="connsiteX5" fmla="*/ 1757799 w 1762272"/>
                <a:gd name="connsiteY5" fmla="*/ 236565 h 818740"/>
                <a:gd name="connsiteX6" fmla="*/ 1744381 w 1762272"/>
                <a:gd name="connsiteY6" fmla="*/ 300104 h 818740"/>
                <a:gd name="connsiteX7" fmla="*/ 1722017 w 1762272"/>
                <a:gd name="connsiteY7" fmla="*/ 362054 h 818740"/>
                <a:gd name="connsiteX8" fmla="*/ 1694062 w 1762272"/>
                <a:gd name="connsiteY8" fmla="*/ 422416 h 818740"/>
                <a:gd name="connsiteX9" fmla="*/ 1656044 w 1762272"/>
                <a:gd name="connsiteY9" fmla="*/ 478807 h 818740"/>
                <a:gd name="connsiteX10" fmla="*/ 1611316 w 1762272"/>
                <a:gd name="connsiteY10" fmla="*/ 532021 h 818740"/>
                <a:gd name="connsiteX11" fmla="*/ 1560997 w 1762272"/>
                <a:gd name="connsiteY11" fmla="*/ 582852 h 818740"/>
                <a:gd name="connsiteX12" fmla="*/ 1503970 w 1762272"/>
                <a:gd name="connsiteY12" fmla="*/ 628918 h 818740"/>
                <a:gd name="connsiteX13" fmla="*/ 1441351 w 1762272"/>
                <a:gd name="connsiteY13" fmla="*/ 669424 h 818740"/>
                <a:gd name="connsiteX14" fmla="*/ 1374259 w 1762272"/>
                <a:gd name="connsiteY14" fmla="*/ 707547 h 818740"/>
                <a:gd name="connsiteX15" fmla="*/ 1300459 w 1762272"/>
                <a:gd name="connsiteY15" fmla="*/ 740111 h 818740"/>
                <a:gd name="connsiteX16" fmla="*/ 1224421 w 1762272"/>
                <a:gd name="connsiteY16" fmla="*/ 767115 h 818740"/>
                <a:gd name="connsiteX17" fmla="*/ 1142793 w 1762272"/>
                <a:gd name="connsiteY17" fmla="*/ 789353 h 818740"/>
                <a:gd name="connsiteX18" fmla="*/ 1058929 w 1762272"/>
                <a:gd name="connsiteY18" fmla="*/ 805238 h 818740"/>
                <a:gd name="connsiteX19" fmla="*/ 970592 w 1762272"/>
                <a:gd name="connsiteY19" fmla="*/ 814769 h 818740"/>
                <a:gd name="connsiteX20" fmla="*/ 881136 w 1762272"/>
                <a:gd name="connsiteY20" fmla="*/ 818740 h 818740"/>
                <a:gd name="connsiteX21" fmla="*/ 791681 w 1762272"/>
                <a:gd name="connsiteY21" fmla="*/ 814769 h 818740"/>
                <a:gd name="connsiteX22" fmla="*/ 703344 w 1762272"/>
                <a:gd name="connsiteY22" fmla="*/ 805238 h 818740"/>
                <a:gd name="connsiteX23" fmla="*/ 619479 w 1762272"/>
                <a:gd name="connsiteY23" fmla="*/ 789353 h 818740"/>
                <a:gd name="connsiteX24" fmla="*/ 537851 w 1762272"/>
                <a:gd name="connsiteY24" fmla="*/ 767115 h 818740"/>
                <a:gd name="connsiteX25" fmla="*/ 461814 w 1762272"/>
                <a:gd name="connsiteY25" fmla="*/ 740111 h 818740"/>
                <a:gd name="connsiteX26" fmla="*/ 388013 w 1762272"/>
                <a:gd name="connsiteY26" fmla="*/ 707547 h 818740"/>
                <a:gd name="connsiteX27" fmla="*/ 320922 w 1762272"/>
                <a:gd name="connsiteY27" fmla="*/ 669424 h 818740"/>
                <a:gd name="connsiteX28" fmla="*/ 258303 w 1762272"/>
                <a:gd name="connsiteY28" fmla="*/ 628918 h 818740"/>
                <a:gd name="connsiteX29" fmla="*/ 201275 w 1762272"/>
                <a:gd name="connsiteY29" fmla="*/ 582852 h 818740"/>
                <a:gd name="connsiteX30" fmla="*/ 150956 w 1762272"/>
                <a:gd name="connsiteY30" fmla="*/ 532021 h 818740"/>
                <a:gd name="connsiteX31" fmla="*/ 106229 w 1762272"/>
                <a:gd name="connsiteY31" fmla="*/ 478807 h 818740"/>
                <a:gd name="connsiteX32" fmla="*/ 70446 w 1762272"/>
                <a:gd name="connsiteY32" fmla="*/ 422416 h 818740"/>
                <a:gd name="connsiteX33" fmla="*/ 40255 w 1762272"/>
                <a:gd name="connsiteY33" fmla="*/ 362054 h 818740"/>
                <a:gd name="connsiteX34" fmla="*/ 17891 w 1762272"/>
                <a:gd name="connsiteY34" fmla="*/ 300104 h 818740"/>
                <a:gd name="connsiteX35" fmla="*/ 4473 w 1762272"/>
                <a:gd name="connsiteY35" fmla="*/ 236565 h 818740"/>
                <a:gd name="connsiteX36" fmla="*/ 0 w 1762272"/>
                <a:gd name="connsiteY36" fmla="*/ 169849 h 818740"/>
                <a:gd name="connsiteX37" fmla="*/ 4473 w 1762272"/>
                <a:gd name="connsiteY37" fmla="*/ 103133 h 818740"/>
                <a:gd name="connsiteX38" fmla="*/ 17891 w 1762272"/>
                <a:gd name="connsiteY38" fmla="*/ 38800 h 81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62272" h="818740">
                  <a:moveTo>
                    <a:pt x="31898" y="0"/>
                  </a:moveTo>
                  <a:lnTo>
                    <a:pt x="1730375" y="0"/>
                  </a:lnTo>
                  <a:lnTo>
                    <a:pt x="1744381" y="38800"/>
                  </a:lnTo>
                  <a:lnTo>
                    <a:pt x="1757799" y="103133"/>
                  </a:lnTo>
                  <a:lnTo>
                    <a:pt x="1762272" y="169849"/>
                  </a:lnTo>
                  <a:lnTo>
                    <a:pt x="1757799" y="236565"/>
                  </a:lnTo>
                  <a:lnTo>
                    <a:pt x="1744381" y="300104"/>
                  </a:lnTo>
                  <a:lnTo>
                    <a:pt x="1722017" y="362054"/>
                  </a:lnTo>
                  <a:lnTo>
                    <a:pt x="1694062" y="422416"/>
                  </a:lnTo>
                  <a:lnTo>
                    <a:pt x="1656044" y="478807"/>
                  </a:lnTo>
                  <a:lnTo>
                    <a:pt x="1611316" y="532021"/>
                  </a:lnTo>
                  <a:lnTo>
                    <a:pt x="1560997" y="582852"/>
                  </a:lnTo>
                  <a:lnTo>
                    <a:pt x="1503970" y="628918"/>
                  </a:lnTo>
                  <a:lnTo>
                    <a:pt x="1441351" y="669424"/>
                  </a:lnTo>
                  <a:lnTo>
                    <a:pt x="1374259" y="707547"/>
                  </a:lnTo>
                  <a:lnTo>
                    <a:pt x="1300459" y="740111"/>
                  </a:lnTo>
                  <a:lnTo>
                    <a:pt x="1224421" y="767115"/>
                  </a:lnTo>
                  <a:lnTo>
                    <a:pt x="1142793" y="789353"/>
                  </a:lnTo>
                  <a:lnTo>
                    <a:pt x="1058929" y="805238"/>
                  </a:lnTo>
                  <a:lnTo>
                    <a:pt x="970592" y="814769"/>
                  </a:lnTo>
                  <a:lnTo>
                    <a:pt x="881136" y="818740"/>
                  </a:lnTo>
                  <a:lnTo>
                    <a:pt x="791681" y="814769"/>
                  </a:lnTo>
                  <a:lnTo>
                    <a:pt x="703344" y="805238"/>
                  </a:lnTo>
                  <a:lnTo>
                    <a:pt x="619479" y="789353"/>
                  </a:lnTo>
                  <a:lnTo>
                    <a:pt x="537851" y="767115"/>
                  </a:lnTo>
                  <a:lnTo>
                    <a:pt x="461814" y="740111"/>
                  </a:lnTo>
                  <a:lnTo>
                    <a:pt x="388013" y="707547"/>
                  </a:lnTo>
                  <a:lnTo>
                    <a:pt x="320922" y="669424"/>
                  </a:lnTo>
                  <a:lnTo>
                    <a:pt x="258303" y="628918"/>
                  </a:lnTo>
                  <a:lnTo>
                    <a:pt x="201275" y="582852"/>
                  </a:lnTo>
                  <a:lnTo>
                    <a:pt x="150956" y="532021"/>
                  </a:lnTo>
                  <a:lnTo>
                    <a:pt x="106229" y="478807"/>
                  </a:lnTo>
                  <a:lnTo>
                    <a:pt x="70446" y="422416"/>
                  </a:lnTo>
                  <a:lnTo>
                    <a:pt x="40255" y="362054"/>
                  </a:lnTo>
                  <a:lnTo>
                    <a:pt x="17891" y="300104"/>
                  </a:lnTo>
                  <a:lnTo>
                    <a:pt x="4473" y="236565"/>
                  </a:lnTo>
                  <a:lnTo>
                    <a:pt x="0" y="169849"/>
                  </a:lnTo>
                  <a:lnTo>
                    <a:pt x="4473" y="103133"/>
                  </a:lnTo>
                  <a:lnTo>
                    <a:pt x="17891" y="38800"/>
                  </a:lnTo>
                  <a:close/>
                </a:path>
              </a:pathLst>
            </a:custGeom>
            <a:solidFill>
              <a:srgbClr val="802D40"/>
            </a:solidFill>
            <a:ln w="0">
              <a:solidFill>
                <a:srgbClr val="802D4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9" name="Freeform 25"/>
            <p:cNvSpPr>
              <a:spLocks/>
            </p:cNvSpPr>
            <p:nvPr/>
          </p:nvSpPr>
          <p:spPr bwMode="auto">
            <a:xfrm>
              <a:off x="5568006" y="250823"/>
              <a:ext cx="1180812" cy="557213"/>
            </a:xfrm>
            <a:custGeom>
              <a:avLst/>
              <a:gdLst>
                <a:gd name="T0" fmla="*/ 528 w 1057"/>
                <a:gd name="T1" fmla="*/ 0 h 703"/>
                <a:gd name="T2" fmla="*/ 593 w 1057"/>
                <a:gd name="T3" fmla="*/ 4 h 703"/>
                <a:gd name="T4" fmla="*/ 658 w 1057"/>
                <a:gd name="T5" fmla="*/ 15 h 703"/>
                <a:gd name="T6" fmla="*/ 718 w 1057"/>
                <a:gd name="T7" fmla="*/ 32 h 703"/>
                <a:gd name="T8" fmla="*/ 775 w 1057"/>
                <a:gd name="T9" fmla="*/ 57 h 703"/>
                <a:gd name="T10" fmla="*/ 828 w 1057"/>
                <a:gd name="T11" fmla="*/ 86 h 703"/>
                <a:gd name="T12" fmla="*/ 877 w 1057"/>
                <a:gd name="T13" fmla="*/ 122 h 703"/>
                <a:gd name="T14" fmla="*/ 921 w 1057"/>
                <a:gd name="T15" fmla="*/ 161 h 703"/>
                <a:gd name="T16" fmla="*/ 959 w 1057"/>
                <a:gd name="T17" fmla="*/ 206 h 703"/>
                <a:gd name="T18" fmla="*/ 991 w 1057"/>
                <a:gd name="T19" fmla="*/ 254 h 703"/>
                <a:gd name="T20" fmla="*/ 1018 w 1057"/>
                <a:gd name="T21" fmla="*/ 307 h 703"/>
                <a:gd name="T22" fmla="*/ 1037 w 1057"/>
                <a:gd name="T23" fmla="*/ 362 h 703"/>
                <a:gd name="T24" fmla="*/ 1049 w 1057"/>
                <a:gd name="T25" fmla="*/ 420 h 703"/>
                <a:gd name="T26" fmla="*/ 1053 w 1057"/>
                <a:gd name="T27" fmla="*/ 480 h 703"/>
                <a:gd name="T28" fmla="*/ 1057 w 1057"/>
                <a:gd name="T29" fmla="*/ 489 h 703"/>
                <a:gd name="T30" fmla="*/ 1002 w 1057"/>
                <a:gd name="T31" fmla="*/ 537 h 703"/>
                <a:gd name="T32" fmla="*/ 945 w 1057"/>
                <a:gd name="T33" fmla="*/ 579 h 703"/>
                <a:gd name="T34" fmla="*/ 882 w 1057"/>
                <a:gd name="T35" fmla="*/ 615 h 703"/>
                <a:gd name="T36" fmla="*/ 816 w 1057"/>
                <a:gd name="T37" fmla="*/ 645 h 703"/>
                <a:gd name="T38" fmla="*/ 748 w 1057"/>
                <a:gd name="T39" fmla="*/ 670 h 703"/>
                <a:gd name="T40" fmla="*/ 678 w 1057"/>
                <a:gd name="T41" fmla="*/ 687 h 703"/>
                <a:gd name="T42" fmla="*/ 603 w 1057"/>
                <a:gd name="T43" fmla="*/ 699 h 703"/>
                <a:gd name="T44" fmla="*/ 528 w 1057"/>
                <a:gd name="T45" fmla="*/ 703 h 703"/>
                <a:gd name="T46" fmla="*/ 453 w 1057"/>
                <a:gd name="T47" fmla="*/ 699 h 703"/>
                <a:gd name="T48" fmla="*/ 380 w 1057"/>
                <a:gd name="T49" fmla="*/ 687 h 703"/>
                <a:gd name="T50" fmla="*/ 309 w 1057"/>
                <a:gd name="T51" fmla="*/ 670 h 703"/>
                <a:gd name="T52" fmla="*/ 241 w 1057"/>
                <a:gd name="T53" fmla="*/ 646 h 703"/>
                <a:gd name="T54" fmla="*/ 175 w 1057"/>
                <a:gd name="T55" fmla="*/ 616 h 703"/>
                <a:gd name="T56" fmla="*/ 114 w 1057"/>
                <a:gd name="T57" fmla="*/ 580 h 703"/>
                <a:gd name="T58" fmla="*/ 55 w 1057"/>
                <a:gd name="T59" fmla="*/ 538 h 703"/>
                <a:gd name="T60" fmla="*/ 0 w 1057"/>
                <a:gd name="T61" fmla="*/ 492 h 703"/>
                <a:gd name="T62" fmla="*/ 3 w 1057"/>
                <a:gd name="T63" fmla="*/ 480 h 703"/>
                <a:gd name="T64" fmla="*/ 7 w 1057"/>
                <a:gd name="T65" fmla="*/ 420 h 703"/>
                <a:gd name="T66" fmla="*/ 19 w 1057"/>
                <a:gd name="T67" fmla="*/ 362 h 703"/>
                <a:gd name="T68" fmla="*/ 38 w 1057"/>
                <a:gd name="T69" fmla="*/ 307 h 703"/>
                <a:gd name="T70" fmla="*/ 64 w 1057"/>
                <a:gd name="T71" fmla="*/ 254 h 703"/>
                <a:gd name="T72" fmla="*/ 96 w 1057"/>
                <a:gd name="T73" fmla="*/ 206 h 703"/>
                <a:gd name="T74" fmla="*/ 135 w 1057"/>
                <a:gd name="T75" fmla="*/ 161 h 703"/>
                <a:gd name="T76" fmla="*/ 179 w 1057"/>
                <a:gd name="T77" fmla="*/ 122 h 703"/>
                <a:gd name="T78" fmla="*/ 227 w 1057"/>
                <a:gd name="T79" fmla="*/ 86 h 703"/>
                <a:gd name="T80" fmla="*/ 281 w 1057"/>
                <a:gd name="T81" fmla="*/ 57 h 703"/>
                <a:gd name="T82" fmla="*/ 338 w 1057"/>
                <a:gd name="T83" fmla="*/ 32 h 703"/>
                <a:gd name="T84" fmla="*/ 398 w 1057"/>
                <a:gd name="T85" fmla="*/ 15 h 703"/>
                <a:gd name="T86" fmla="*/ 462 w 1057"/>
                <a:gd name="T87" fmla="*/ 4 h 703"/>
                <a:gd name="T88" fmla="*/ 528 w 1057"/>
                <a:gd name="T89" fmla="*/ 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57" h="703">
                  <a:moveTo>
                    <a:pt x="528" y="0"/>
                  </a:moveTo>
                  <a:lnTo>
                    <a:pt x="593" y="4"/>
                  </a:lnTo>
                  <a:lnTo>
                    <a:pt x="658" y="15"/>
                  </a:lnTo>
                  <a:lnTo>
                    <a:pt x="718" y="32"/>
                  </a:lnTo>
                  <a:lnTo>
                    <a:pt x="775" y="57"/>
                  </a:lnTo>
                  <a:lnTo>
                    <a:pt x="828" y="86"/>
                  </a:lnTo>
                  <a:lnTo>
                    <a:pt x="877" y="122"/>
                  </a:lnTo>
                  <a:lnTo>
                    <a:pt x="921" y="161"/>
                  </a:lnTo>
                  <a:lnTo>
                    <a:pt x="959" y="206"/>
                  </a:lnTo>
                  <a:lnTo>
                    <a:pt x="991" y="254"/>
                  </a:lnTo>
                  <a:lnTo>
                    <a:pt x="1018" y="307"/>
                  </a:lnTo>
                  <a:lnTo>
                    <a:pt x="1037" y="362"/>
                  </a:lnTo>
                  <a:lnTo>
                    <a:pt x="1049" y="420"/>
                  </a:lnTo>
                  <a:lnTo>
                    <a:pt x="1053" y="480"/>
                  </a:lnTo>
                  <a:lnTo>
                    <a:pt x="1057" y="489"/>
                  </a:lnTo>
                  <a:lnTo>
                    <a:pt x="1002" y="537"/>
                  </a:lnTo>
                  <a:lnTo>
                    <a:pt x="945" y="579"/>
                  </a:lnTo>
                  <a:lnTo>
                    <a:pt x="882" y="615"/>
                  </a:lnTo>
                  <a:lnTo>
                    <a:pt x="816" y="645"/>
                  </a:lnTo>
                  <a:lnTo>
                    <a:pt x="748" y="670"/>
                  </a:lnTo>
                  <a:lnTo>
                    <a:pt x="678" y="687"/>
                  </a:lnTo>
                  <a:lnTo>
                    <a:pt x="603" y="699"/>
                  </a:lnTo>
                  <a:lnTo>
                    <a:pt x="528" y="703"/>
                  </a:lnTo>
                  <a:lnTo>
                    <a:pt x="453" y="699"/>
                  </a:lnTo>
                  <a:lnTo>
                    <a:pt x="380" y="687"/>
                  </a:lnTo>
                  <a:lnTo>
                    <a:pt x="309" y="670"/>
                  </a:lnTo>
                  <a:lnTo>
                    <a:pt x="241" y="646"/>
                  </a:lnTo>
                  <a:lnTo>
                    <a:pt x="175" y="616"/>
                  </a:lnTo>
                  <a:lnTo>
                    <a:pt x="114" y="580"/>
                  </a:lnTo>
                  <a:lnTo>
                    <a:pt x="55" y="538"/>
                  </a:lnTo>
                  <a:lnTo>
                    <a:pt x="0" y="492"/>
                  </a:lnTo>
                  <a:lnTo>
                    <a:pt x="3" y="480"/>
                  </a:lnTo>
                  <a:lnTo>
                    <a:pt x="7" y="420"/>
                  </a:lnTo>
                  <a:lnTo>
                    <a:pt x="19" y="362"/>
                  </a:lnTo>
                  <a:lnTo>
                    <a:pt x="38" y="307"/>
                  </a:lnTo>
                  <a:lnTo>
                    <a:pt x="64" y="254"/>
                  </a:lnTo>
                  <a:lnTo>
                    <a:pt x="96" y="206"/>
                  </a:lnTo>
                  <a:lnTo>
                    <a:pt x="135" y="161"/>
                  </a:lnTo>
                  <a:lnTo>
                    <a:pt x="179" y="122"/>
                  </a:lnTo>
                  <a:lnTo>
                    <a:pt x="227" y="86"/>
                  </a:lnTo>
                  <a:lnTo>
                    <a:pt x="281" y="57"/>
                  </a:lnTo>
                  <a:lnTo>
                    <a:pt x="338" y="32"/>
                  </a:lnTo>
                  <a:lnTo>
                    <a:pt x="398" y="15"/>
                  </a:lnTo>
                  <a:lnTo>
                    <a:pt x="462" y="4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E64C3C"/>
            </a:solidFill>
            <a:ln w="0">
              <a:solidFill>
                <a:srgbClr val="E64C3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06EC2C40-1127-4DD6-9137-26CB56C1BDE9}"/>
              </a:ext>
            </a:extLst>
          </p:cNvPr>
          <p:cNvGrpSpPr/>
          <p:nvPr/>
        </p:nvGrpSpPr>
        <p:grpSpPr>
          <a:xfrm>
            <a:off x="534988" y="103260"/>
            <a:ext cx="6864350" cy="6021139"/>
            <a:chOff x="534988" y="103260"/>
            <a:chExt cx="6864350" cy="6021139"/>
          </a:xfrm>
        </p:grpSpPr>
        <p:grpSp>
          <p:nvGrpSpPr>
            <p:cNvPr id="31" name="그룹 31">
              <a:extLst>
                <a:ext uri="{FF2B5EF4-FFF2-40B4-BE49-F238E27FC236}">
                  <a16:creationId xmlns:a16="http://schemas.microsoft.com/office/drawing/2014/main" id="{58477ABA-5BD5-46AA-B53A-1DD38F9F0CC8}"/>
                </a:ext>
              </a:extLst>
            </p:cNvPr>
            <p:cNvGrpSpPr/>
            <p:nvPr/>
          </p:nvGrpSpPr>
          <p:grpSpPr>
            <a:xfrm>
              <a:off x="534988" y="103260"/>
              <a:ext cx="6864350" cy="6021139"/>
              <a:chOff x="1068388" y="693784"/>
              <a:chExt cx="6061075" cy="5316538"/>
            </a:xfrm>
          </p:grpSpPr>
          <p:sp>
            <p:nvSpPr>
              <p:cNvPr id="33" name="자유형 34">
                <a:extLst>
                  <a:ext uri="{FF2B5EF4-FFF2-40B4-BE49-F238E27FC236}">
                    <a16:creationId xmlns:a16="http://schemas.microsoft.com/office/drawing/2014/main" id="{E2A16690-60C8-44C2-9DCD-4178D5568701}"/>
                  </a:ext>
                </a:extLst>
              </p:cNvPr>
              <p:cNvSpPr/>
              <p:nvPr/>
            </p:nvSpPr>
            <p:spPr>
              <a:xfrm>
                <a:off x="1132114" y="1480457"/>
                <a:ext cx="5558972" cy="4397829"/>
              </a:xfrm>
              <a:custGeom>
                <a:avLst/>
                <a:gdLst>
                  <a:gd name="connsiteX0" fmla="*/ 3976915 w 5558972"/>
                  <a:gd name="connsiteY0" fmla="*/ 217714 h 4397829"/>
                  <a:gd name="connsiteX1" fmla="*/ 3120572 w 5558972"/>
                  <a:gd name="connsiteY1" fmla="*/ 653143 h 4397829"/>
                  <a:gd name="connsiteX2" fmla="*/ 1654629 w 5558972"/>
                  <a:gd name="connsiteY2" fmla="*/ 522514 h 4397829"/>
                  <a:gd name="connsiteX3" fmla="*/ 566057 w 5558972"/>
                  <a:gd name="connsiteY3" fmla="*/ 957943 h 4397829"/>
                  <a:gd name="connsiteX4" fmla="*/ 101600 w 5558972"/>
                  <a:gd name="connsiteY4" fmla="*/ 1567543 h 4397829"/>
                  <a:gd name="connsiteX5" fmla="*/ 0 w 5558972"/>
                  <a:gd name="connsiteY5" fmla="*/ 2438400 h 4397829"/>
                  <a:gd name="connsiteX6" fmla="*/ 769257 w 5558972"/>
                  <a:gd name="connsiteY6" fmla="*/ 3468914 h 4397829"/>
                  <a:gd name="connsiteX7" fmla="*/ 1944915 w 5558972"/>
                  <a:gd name="connsiteY7" fmla="*/ 4093029 h 4397829"/>
                  <a:gd name="connsiteX8" fmla="*/ 3512457 w 5558972"/>
                  <a:gd name="connsiteY8" fmla="*/ 4397829 h 4397829"/>
                  <a:gd name="connsiteX9" fmla="*/ 5021943 w 5558972"/>
                  <a:gd name="connsiteY9" fmla="*/ 3991429 h 4397829"/>
                  <a:gd name="connsiteX10" fmla="*/ 5544457 w 5558972"/>
                  <a:gd name="connsiteY10" fmla="*/ 3294743 h 4397829"/>
                  <a:gd name="connsiteX11" fmla="*/ 5558972 w 5558972"/>
                  <a:gd name="connsiteY11" fmla="*/ 2540000 h 4397829"/>
                  <a:gd name="connsiteX12" fmla="*/ 5254172 w 5558972"/>
                  <a:gd name="connsiteY12" fmla="*/ 1698172 h 4397829"/>
                  <a:gd name="connsiteX13" fmla="*/ 4223657 w 5558972"/>
                  <a:gd name="connsiteY13" fmla="*/ 1001486 h 4397829"/>
                  <a:gd name="connsiteX14" fmla="*/ 4064000 w 5558972"/>
                  <a:gd name="connsiteY14" fmla="*/ 870857 h 4397829"/>
                  <a:gd name="connsiteX15" fmla="*/ 4310743 w 5558972"/>
                  <a:gd name="connsiteY15" fmla="*/ 0 h 4397829"/>
                  <a:gd name="connsiteX16" fmla="*/ 3976915 w 5558972"/>
                  <a:gd name="connsiteY16" fmla="*/ 217714 h 4397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58972" h="4397829">
                    <a:moveTo>
                      <a:pt x="3976915" y="217714"/>
                    </a:moveTo>
                    <a:lnTo>
                      <a:pt x="3120572" y="653143"/>
                    </a:lnTo>
                    <a:lnTo>
                      <a:pt x="1654629" y="522514"/>
                    </a:lnTo>
                    <a:lnTo>
                      <a:pt x="566057" y="957943"/>
                    </a:lnTo>
                    <a:lnTo>
                      <a:pt x="101600" y="1567543"/>
                    </a:lnTo>
                    <a:lnTo>
                      <a:pt x="0" y="2438400"/>
                    </a:lnTo>
                    <a:lnTo>
                      <a:pt x="769257" y="3468914"/>
                    </a:lnTo>
                    <a:lnTo>
                      <a:pt x="1944915" y="4093029"/>
                    </a:lnTo>
                    <a:lnTo>
                      <a:pt x="3512457" y="4397829"/>
                    </a:lnTo>
                    <a:lnTo>
                      <a:pt x="5021943" y="3991429"/>
                    </a:lnTo>
                    <a:lnTo>
                      <a:pt x="5544457" y="3294743"/>
                    </a:lnTo>
                    <a:lnTo>
                      <a:pt x="5558972" y="2540000"/>
                    </a:lnTo>
                    <a:lnTo>
                      <a:pt x="5254172" y="1698172"/>
                    </a:lnTo>
                    <a:lnTo>
                      <a:pt x="4223657" y="1001486"/>
                    </a:lnTo>
                    <a:lnTo>
                      <a:pt x="4064000" y="870857"/>
                    </a:lnTo>
                    <a:lnTo>
                      <a:pt x="4310743" y="0"/>
                    </a:lnTo>
                    <a:lnTo>
                      <a:pt x="3976915" y="2177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36" name="Freeform 6">
                <a:extLst>
                  <a:ext uri="{FF2B5EF4-FFF2-40B4-BE49-F238E27FC236}">
                    <a16:creationId xmlns:a16="http://schemas.microsoft.com/office/drawing/2014/main" id="{6D256E7B-128A-4A1E-9A64-A4D1BD53D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1700000">
                <a:off x="1068388" y="693784"/>
                <a:ext cx="6061075" cy="5316538"/>
              </a:xfrm>
              <a:custGeom>
                <a:avLst/>
                <a:gdLst>
                  <a:gd name="T0" fmla="*/ 1466 w 3818"/>
                  <a:gd name="T1" fmla="*/ 279 h 3349"/>
                  <a:gd name="T2" fmla="*/ 977 w 3818"/>
                  <a:gd name="T3" fmla="*/ 421 h 3349"/>
                  <a:gd name="T4" fmla="*/ 589 w 3818"/>
                  <a:gd name="T5" fmla="*/ 653 h 3349"/>
                  <a:gd name="T6" fmla="*/ 333 w 3818"/>
                  <a:gd name="T7" fmla="*/ 951 h 3349"/>
                  <a:gd name="T8" fmla="*/ 241 w 3818"/>
                  <a:gd name="T9" fmla="*/ 1298 h 3349"/>
                  <a:gd name="T10" fmla="*/ 338 w 3818"/>
                  <a:gd name="T11" fmla="*/ 1651 h 3349"/>
                  <a:gd name="T12" fmla="*/ 609 w 3818"/>
                  <a:gd name="T13" fmla="*/ 1958 h 3349"/>
                  <a:gd name="T14" fmla="*/ 1024 w 3818"/>
                  <a:gd name="T15" fmla="*/ 2193 h 3349"/>
                  <a:gd name="T16" fmla="*/ 1540 w 3818"/>
                  <a:gd name="T17" fmla="*/ 2331 h 3349"/>
                  <a:gd name="T18" fmla="*/ 1537 w 3818"/>
                  <a:gd name="T19" fmla="*/ 2412 h 3349"/>
                  <a:gd name="T20" fmla="*/ 1528 w 3818"/>
                  <a:gd name="T21" fmla="*/ 2582 h 3349"/>
                  <a:gd name="T22" fmla="*/ 1520 w 3818"/>
                  <a:gd name="T23" fmla="*/ 2735 h 3349"/>
                  <a:gd name="T24" fmla="*/ 1584 w 3818"/>
                  <a:gd name="T25" fmla="*/ 2691 h 3349"/>
                  <a:gd name="T26" fmla="*/ 1707 w 3818"/>
                  <a:gd name="T27" fmla="*/ 2568 h 3349"/>
                  <a:gd name="T28" fmla="*/ 1832 w 3818"/>
                  <a:gd name="T29" fmla="*/ 2443 h 3349"/>
                  <a:gd name="T30" fmla="*/ 1912 w 3818"/>
                  <a:gd name="T31" fmla="*/ 2364 h 3349"/>
                  <a:gd name="T32" fmla="*/ 2195 w 3818"/>
                  <a:gd name="T33" fmla="*/ 2339 h 3349"/>
                  <a:gd name="T34" fmla="*/ 2716 w 3818"/>
                  <a:gd name="T35" fmla="*/ 2221 h 3349"/>
                  <a:gd name="T36" fmla="*/ 3141 w 3818"/>
                  <a:gd name="T37" fmla="*/ 2004 h 3349"/>
                  <a:gd name="T38" fmla="*/ 3438 w 3818"/>
                  <a:gd name="T39" fmla="*/ 1713 h 3349"/>
                  <a:gd name="T40" fmla="*/ 3572 w 3818"/>
                  <a:gd name="T41" fmla="*/ 1371 h 3349"/>
                  <a:gd name="T42" fmla="*/ 3515 w 3818"/>
                  <a:gd name="T43" fmla="*/ 1018 h 3349"/>
                  <a:gd name="T44" fmla="*/ 3291 w 3818"/>
                  <a:gd name="T45" fmla="*/ 708 h 3349"/>
                  <a:gd name="T46" fmla="*/ 2926 w 3818"/>
                  <a:gd name="T47" fmla="*/ 462 h 3349"/>
                  <a:gd name="T48" fmla="*/ 2456 w 3818"/>
                  <a:gd name="T49" fmla="*/ 300 h 3349"/>
                  <a:gd name="T50" fmla="*/ 1908 w 3818"/>
                  <a:gd name="T51" fmla="*/ 241 h 3349"/>
                  <a:gd name="T52" fmla="*/ 2378 w 3818"/>
                  <a:gd name="T53" fmla="*/ 39 h 3349"/>
                  <a:gd name="T54" fmla="*/ 2904 w 3818"/>
                  <a:gd name="T55" fmla="*/ 191 h 3349"/>
                  <a:gd name="T56" fmla="*/ 3335 w 3818"/>
                  <a:gd name="T57" fmla="*/ 436 h 3349"/>
                  <a:gd name="T58" fmla="*/ 3644 w 3818"/>
                  <a:gd name="T59" fmla="*/ 757 h 3349"/>
                  <a:gd name="T60" fmla="*/ 3802 w 3818"/>
                  <a:gd name="T61" fmla="*/ 1135 h 3349"/>
                  <a:gd name="T62" fmla="*/ 3784 w 3818"/>
                  <a:gd name="T63" fmla="*/ 1542 h 3349"/>
                  <a:gd name="T64" fmla="*/ 3594 w 3818"/>
                  <a:gd name="T65" fmla="*/ 1910 h 3349"/>
                  <a:gd name="T66" fmla="*/ 3259 w 3818"/>
                  <a:gd name="T67" fmla="*/ 2218 h 3349"/>
                  <a:gd name="T68" fmla="*/ 2807 w 3818"/>
                  <a:gd name="T69" fmla="*/ 2447 h 3349"/>
                  <a:gd name="T70" fmla="*/ 2261 w 3818"/>
                  <a:gd name="T71" fmla="*/ 2575 h 3349"/>
                  <a:gd name="T72" fmla="*/ 1894 w 3818"/>
                  <a:gd name="T73" fmla="*/ 2721 h 3349"/>
                  <a:gd name="T74" fmla="*/ 1671 w 3818"/>
                  <a:gd name="T75" fmla="*/ 2937 h 3349"/>
                  <a:gd name="T76" fmla="*/ 1465 w 3818"/>
                  <a:gd name="T77" fmla="*/ 3131 h 3349"/>
                  <a:gd name="T78" fmla="*/ 1307 w 3818"/>
                  <a:gd name="T79" fmla="*/ 3277 h 3349"/>
                  <a:gd name="T80" fmla="*/ 1232 w 3818"/>
                  <a:gd name="T81" fmla="*/ 3347 h 3349"/>
                  <a:gd name="T82" fmla="*/ 1234 w 3818"/>
                  <a:gd name="T83" fmla="*/ 3292 h 3349"/>
                  <a:gd name="T84" fmla="*/ 1251 w 3818"/>
                  <a:gd name="T85" fmla="*/ 3100 h 3349"/>
                  <a:gd name="T86" fmla="*/ 1270 w 3818"/>
                  <a:gd name="T87" fmla="*/ 2837 h 3349"/>
                  <a:gd name="T88" fmla="*/ 1288 w 3818"/>
                  <a:gd name="T89" fmla="*/ 2574 h 3349"/>
                  <a:gd name="T90" fmla="*/ 863 w 3818"/>
                  <a:gd name="T91" fmla="*/ 2385 h 3349"/>
                  <a:gd name="T92" fmla="*/ 430 w 3818"/>
                  <a:gd name="T93" fmla="*/ 2119 h 3349"/>
                  <a:gd name="T94" fmla="*/ 134 w 3818"/>
                  <a:gd name="T95" fmla="*/ 1776 h 3349"/>
                  <a:gd name="T96" fmla="*/ 3 w 3818"/>
                  <a:gd name="T97" fmla="*/ 1382 h 3349"/>
                  <a:gd name="T98" fmla="*/ 58 w 3818"/>
                  <a:gd name="T99" fmla="*/ 979 h 3349"/>
                  <a:gd name="T100" fmla="*/ 280 w 3818"/>
                  <a:gd name="T101" fmla="*/ 621 h 3349"/>
                  <a:gd name="T102" fmla="*/ 641 w 3818"/>
                  <a:gd name="T103" fmla="*/ 328 h 3349"/>
                  <a:gd name="T104" fmla="*/ 1114 w 3818"/>
                  <a:gd name="T105" fmla="*/ 118 h 3349"/>
                  <a:gd name="T106" fmla="*/ 1670 w 3818"/>
                  <a:gd name="T107" fmla="*/ 10 h 3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818" h="3349">
                    <a:moveTo>
                      <a:pt x="1908" y="241"/>
                    </a:moveTo>
                    <a:lnTo>
                      <a:pt x="1795" y="243"/>
                    </a:lnTo>
                    <a:lnTo>
                      <a:pt x="1682" y="251"/>
                    </a:lnTo>
                    <a:lnTo>
                      <a:pt x="1572" y="263"/>
                    </a:lnTo>
                    <a:lnTo>
                      <a:pt x="1466" y="279"/>
                    </a:lnTo>
                    <a:lnTo>
                      <a:pt x="1362" y="300"/>
                    </a:lnTo>
                    <a:lnTo>
                      <a:pt x="1260" y="324"/>
                    </a:lnTo>
                    <a:lnTo>
                      <a:pt x="1163" y="353"/>
                    </a:lnTo>
                    <a:lnTo>
                      <a:pt x="1068" y="385"/>
                    </a:lnTo>
                    <a:lnTo>
                      <a:pt x="977" y="421"/>
                    </a:lnTo>
                    <a:lnTo>
                      <a:pt x="890" y="462"/>
                    </a:lnTo>
                    <a:lnTo>
                      <a:pt x="808" y="505"/>
                    </a:lnTo>
                    <a:lnTo>
                      <a:pt x="729" y="551"/>
                    </a:lnTo>
                    <a:lnTo>
                      <a:pt x="657" y="600"/>
                    </a:lnTo>
                    <a:lnTo>
                      <a:pt x="589" y="653"/>
                    </a:lnTo>
                    <a:lnTo>
                      <a:pt x="526" y="708"/>
                    </a:lnTo>
                    <a:lnTo>
                      <a:pt x="469" y="766"/>
                    </a:lnTo>
                    <a:lnTo>
                      <a:pt x="418" y="825"/>
                    </a:lnTo>
                    <a:lnTo>
                      <a:pt x="373" y="887"/>
                    </a:lnTo>
                    <a:lnTo>
                      <a:pt x="333" y="951"/>
                    </a:lnTo>
                    <a:lnTo>
                      <a:pt x="301" y="1018"/>
                    </a:lnTo>
                    <a:lnTo>
                      <a:pt x="276" y="1085"/>
                    </a:lnTo>
                    <a:lnTo>
                      <a:pt x="256" y="1155"/>
                    </a:lnTo>
                    <a:lnTo>
                      <a:pt x="245" y="1225"/>
                    </a:lnTo>
                    <a:lnTo>
                      <a:pt x="241" y="1298"/>
                    </a:lnTo>
                    <a:lnTo>
                      <a:pt x="245" y="1371"/>
                    </a:lnTo>
                    <a:lnTo>
                      <a:pt x="257" y="1443"/>
                    </a:lnTo>
                    <a:lnTo>
                      <a:pt x="277" y="1514"/>
                    </a:lnTo>
                    <a:lnTo>
                      <a:pt x="305" y="1582"/>
                    </a:lnTo>
                    <a:lnTo>
                      <a:pt x="338" y="1651"/>
                    </a:lnTo>
                    <a:lnTo>
                      <a:pt x="380" y="1717"/>
                    </a:lnTo>
                    <a:lnTo>
                      <a:pt x="427" y="1780"/>
                    </a:lnTo>
                    <a:lnTo>
                      <a:pt x="482" y="1842"/>
                    </a:lnTo>
                    <a:lnTo>
                      <a:pt x="543" y="1901"/>
                    </a:lnTo>
                    <a:lnTo>
                      <a:pt x="609" y="1958"/>
                    </a:lnTo>
                    <a:lnTo>
                      <a:pt x="682" y="2011"/>
                    </a:lnTo>
                    <a:lnTo>
                      <a:pt x="760" y="2061"/>
                    </a:lnTo>
                    <a:lnTo>
                      <a:pt x="843" y="2108"/>
                    </a:lnTo>
                    <a:lnTo>
                      <a:pt x="931" y="2152"/>
                    </a:lnTo>
                    <a:lnTo>
                      <a:pt x="1024" y="2193"/>
                    </a:lnTo>
                    <a:lnTo>
                      <a:pt x="1121" y="2229"/>
                    </a:lnTo>
                    <a:lnTo>
                      <a:pt x="1223" y="2261"/>
                    </a:lnTo>
                    <a:lnTo>
                      <a:pt x="1328" y="2289"/>
                    </a:lnTo>
                    <a:lnTo>
                      <a:pt x="1438" y="2312"/>
                    </a:lnTo>
                    <a:lnTo>
                      <a:pt x="1540" y="2331"/>
                    </a:lnTo>
                    <a:lnTo>
                      <a:pt x="1540" y="2334"/>
                    </a:lnTo>
                    <a:lnTo>
                      <a:pt x="1540" y="2346"/>
                    </a:lnTo>
                    <a:lnTo>
                      <a:pt x="1539" y="2362"/>
                    </a:lnTo>
                    <a:lnTo>
                      <a:pt x="1538" y="2385"/>
                    </a:lnTo>
                    <a:lnTo>
                      <a:pt x="1537" y="2412"/>
                    </a:lnTo>
                    <a:lnTo>
                      <a:pt x="1535" y="2442"/>
                    </a:lnTo>
                    <a:lnTo>
                      <a:pt x="1533" y="2474"/>
                    </a:lnTo>
                    <a:lnTo>
                      <a:pt x="1532" y="2509"/>
                    </a:lnTo>
                    <a:lnTo>
                      <a:pt x="1530" y="2545"/>
                    </a:lnTo>
                    <a:lnTo>
                      <a:pt x="1528" y="2582"/>
                    </a:lnTo>
                    <a:lnTo>
                      <a:pt x="1526" y="2617"/>
                    </a:lnTo>
                    <a:lnTo>
                      <a:pt x="1525" y="2651"/>
                    </a:lnTo>
                    <a:lnTo>
                      <a:pt x="1523" y="2683"/>
                    </a:lnTo>
                    <a:lnTo>
                      <a:pt x="1521" y="2711"/>
                    </a:lnTo>
                    <a:lnTo>
                      <a:pt x="1520" y="2735"/>
                    </a:lnTo>
                    <a:lnTo>
                      <a:pt x="1519" y="2754"/>
                    </a:lnTo>
                    <a:lnTo>
                      <a:pt x="1531" y="2742"/>
                    </a:lnTo>
                    <a:lnTo>
                      <a:pt x="1546" y="2728"/>
                    </a:lnTo>
                    <a:lnTo>
                      <a:pt x="1563" y="2711"/>
                    </a:lnTo>
                    <a:lnTo>
                      <a:pt x="1584" y="2691"/>
                    </a:lnTo>
                    <a:lnTo>
                      <a:pt x="1606" y="2669"/>
                    </a:lnTo>
                    <a:lnTo>
                      <a:pt x="1629" y="2645"/>
                    </a:lnTo>
                    <a:lnTo>
                      <a:pt x="1655" y="2620"/>
                    </a:lnTo>
                    <a:lnTo>
                      <a:pt x="1680" y="2595"/>
                    </a:lnTo>
                    <a:lnTo>
                      <a:pt x="1707" y="2568"/>
                    </a:lnTo>
                    <a:lnTo>
                      <a:pt x="1733" y="2543"/>
                    </a:lnTo>
                    <a:lnTo>
                      <a:pt x="1759" y="2516"/>
                    </a:lnTo>
                    <a:lnTo>
                      <a:pt x="1784" y="2491"/>
                    </a:lnTo>
                    <a:lnTo>
                      <a:pt x="1809" y="2466"/>
                    </a:lnTo>
                    <a:lnTo>
                      <a:pt x="1832" y="2443"/>
                    </a:lnTo>
                    <a:lnTo>
                      <a:pt x="1853" y="2422"/>
                    </a:lnTo>
                    <a:lnTo>
                      <a:pt x="1872" y="2404"/>
                    </a:lnTo>
                    <a:lnTo>
                      <a:pt x="1889" y="2388"/>
                    </a:lnTo>
                    <a:lnTo>
                      <a:pt x="1901" y="2374"/>
                    </a:lnTo>
                    <a:lnTo>
                      <a:pt x="1912" y="2364"/>
                    </a:lnTo>
                    <a:lnTo>
                      <a:pt x="1917" y="2357"/>
                    </a:lnTo>
                    <a:lnTo>
                      <a:pt x="1920" y="2355"/>
                    </a:lnTo>
                    <a:lnTo>
                      <a:pt x="1968" y="2354"/>
                    </a:lnTo>
                    <a:lnTo>
                      <a:pt x="2083" y="2349"/>
                    </a:lnTo>
                    <a:lnTo>
                      <a:pt x="2195" y="2339"/>
                    </a:lnTo>
                    <a:lnTo>
                      <a:pt x="2305" y="2324"/>
                    </a:lnTo>
                    <a:lnTo>
                      <a:pt x="2413" y="2304"/>
                    </a:lnTo>
                    <a:lnTo>
                      <a:pt x="2517" y="2281"/>
                    </a:lnTo>
                    <a:lnTo>
                      <a:pt x="2618" y="2252"/>
                    </a:lnTo>
                    <a:lnTo>
                      <a:pt x="2716" y="2221"/>
                    </a:lnTo>
                    <a:lnTo>
                      <a:pt x="2810" y="2184"/>
                    </a:lnTo>
                    <a:lnTo>
                      <a:pt x="2899" y="2144"/>
                    </a:lnTo>
                    <a:lnTo>
                      <a:pt x="2985" y="2101"/>
                    </a:lnTo>
                    <a:lnTo>
                      <a:pt x="3066" y="2054"/>
                    </a:lnTo>
                    <a:lnTo>
                      <a:pt x="3141" y="2004"/>
                    </a:lnTo>
                    <a:lnTo>
                      <a:pt x="3212" y="1952"/>
                    </a:lnTo>
                    <a:lnTo>
                      <a:pt x="3278" y="1896"/>
                    </a:lnTo>
                    <a:lnTo>
                      <a:pt x="3337" y="1837"/>
                    </a:lnTo>
                    <a:lnTo>
                      <a:pt x="3391" y="1777"/>
                    </a:lnTo>
                    <a:lnTo>
                      <a:pt x="3438" y="1713"/>
                    </a:lnTo>
                    <a:lnTo>
                      <a:pt x="3479" y="1648"/>
                    </a:lnTo>
                    <a:lnTo>
                      <a:pt x="3513" y="1581"/>
                    </a:lnTo>
                    <a:lnTo>
                      <a:pt x="3540" y="1513"/>
                    </a:lnTo>
                    <a:lnTo>
                      <a:pt x="3559" y="1442"/>
                    </a:lnTo>
                    <a:lnTo>
                      <a:pt x="3572" y="1371"/>
                    </a:lnTo>
                    <a:lnTo>
                      <a:pt x="3576" y="1298"/>
                    </a:lnTo>
                    <a:lnTo>
                      <a:pt x="3572" y="1225"/>
                    </a:lnTo>
                    <a:lnTo>
                      <a:pt x="3560" y="1155"/>
                    </a:lnTo>
                    <a:lnTo>
                      <a:pt x="3542" y="1085"/>
                    </a:lnTo>
                    <a:lnTo>
                      <a:pt x="3515" y="1018"/>
                    </a:lnTo>
                    <a:lnTo>
                      <a:pt x="3483" y="951"/>
                    </a:lnTo>
                    <a:lnTo>
                      <a:pt x="3445" y="887"/>
                    </a:lnTo>
                    <a:lnTo>
                      <a:pt x="3400" y="825"/>
                    </a:lnTo>
                    <a:lnTo>
                      <a:pt x="3347" y="766"/>
                    </a:lnTo>
                    <a:lnTo>
                      <a:pt x="3291" y="708"/>
                    </a:lnTo>
                    <a:lnTo>
                      <a:pt x="3228" y="653"/>
                    </a:lnTo>
                    <a:lnTo>
                      <a:pt x="3160" y="600"/>
                    </a:lnTo>
                    <a:lnTo>
                      <a:pt x="3087" y="551"/>
                    </a:lnTo>
                    <a:lnTo>
                      <a:pt x="3009" y="505"/>
                    </a:lnTo>
                    <a:lnTo>
                      <a:pt x="2926" y="462"/>
                    </a:lnTo>
                    <a:lnTo>
                      <a:pt x="2840" y="421"/>
                    </a:lnTo>
                    <a:lnTo>
                      <a:pt x="2749" y="385"/>
                    </a:lnTo>
                    <a:lnTo>
                      <a:pt x="2655" y="353"/>
                    </a:lnTo>
                    <a:lnTo>
                      <a:pt x="2557" y="324"/>
                    </a:lnTo>
                    <a:lnTo>
                      <a:pt x="2456" y="300"/>
                    </a:lnTo>
                    <a:lnTo>
                      <a:pt x="2352" y="279"/>
                    </a:lnTo>
                    <a:lnTo>
                      <a:pt x="2244" y="263"/>
                    </a:lnTo>
                    <a:lnTo>
                      <a:pt x="2134" y="251"/>
                    </a:lnTo>
                    <a:lnTo>
                      <a:pt x="2023" y="243"/>
                    </a:lnTo>
                    <a:lnTo>
                      <a:pt x="1908" y="241"/>
                    </a:lnTo>
                    <a:close/>
                    <a:moveTo>
                      <a:pt x="1908" y="0"/>
                    </a:moveTo>
                    <a:lnTo>
                      <a:pt x="2029" y="2"/>
                    </a:lnTo>
                    <a:lnTo>
                      <a:pt x="2148" y="10"/>
                    </a:lnTo>
                    <a:lnTo>
                      <a:pt x="2264" y="22"/>
                    </a:lnTo>
                    <a:lnTo>
                      <a:pt x="2378" y="39"/>
                    </a:lnTo>
                    <a:lnTo>
                      <a:pt x="2489" y="61"/>
                    </a:lnTo>
                    <a:lnTo>
                      <a:pt x="2597" y="87"/>
                    </a:lnTo>
                    <a:lnTo>
                      <a:pt x="2702" y="118"/>
                    </a:lnTo>
                    <a:lnTo>
                      <a:pt x="2804" y="151"/>
                    </a:lnTo>
                    <a:lnTo>
                      <a:pt x="2904" y="191"/>
                    </a:lnTo>
                    <a:lnTo>
                      <a:pt x="2998" y="233"/>
                    </a:lnTo>
                    <a:lnTo>
                      <a:pt x="3089" y="279"/>
                    </a:lnTo>
                    <a:lnTo>
                      <a:pt x="3175" y="328"/>
                    </a:lnTo>
                    <a:lnTo>
                      <a:pt x="3257" y="381"/>
                    </a:lnTo>
                    <a:lnTo>
                      <a:pt x="3335" y="436"/>
                    </a:lnTo>
                    <a:lnTo>
                      <a:pt x="3408" y="496"/>
                    </a:lnTo>
                    <a:lnTo>
                      <a:pt x="3475" y="557"/>
                    </a:lnTo>
                    <a:lnTo>
                      <a:pt x="3536" y="621"/>
                    </a:lnTo>
                    <a:lnTo>
                      <a:pt x="3593" y="688"/>
                    </a:lnTo>
                    <a:lnTo>
                      <a:pt x="3644" y="757"/>
                    </a:lnTo>
                    <a:lnTo>
                      <a:pt x="3688" y="829"/>
                    </a:lnTo>
                    <a:lnTo>
                      <a:pt x="3727" y="903"/>
                    </a:lnTo>
                    <a:lnTo>
                      <a:pt x="3758" y="979"/>
                    </a:lnTo>
                    <a:lnTo>
                      <a:pt x="3784" y="1056"/>
                    </a:lnTo>
                    <a:lnTo>
                      <a:pt x="3802" y="1135"/>
                    </a:lnTo>
                    <a:lnTo>
                      <a:pt x="3813" y="1216"/>
                    </a:lnTo>
                    <a:lnTo>
                      <a:pt x="3818" y="1298"/>
                    </a:lnTo>
                    <a:lnTo>
                      <a:pt x="3813" y="1381"/>
                    </a:lnTo>
                    <a:lnTo>
                      <a:pt x="3802" y="1462"/>
                    </a:lnTo>
                    <a:lnTo>
                      <a:pt x="3784" y="1542"/>
                    </a:lnTo>
                    <a:lnTo>
                      <a:pt x="3760" y="1619"/>
                    </a:lnTo>
                    <a:lnTo>
                      <a:pt x="3727" y="1695"/>
                    </a:lnTo>
                    <a:lnTo>
                      <a:pt x="3689" y="1769"/>
                    </a:lnTo>
                    <a:lnTo>
                      <a:pt x="3645" y="1841"/>
                    </a:lnTo>
                    <a:lnTo>
                      <a:pt x="3594" y="1910"/>
                    </a:lnTo>
                    <a:lnTo>
                      <a:pt x="3538" y="1977"/>
                    </a:lnTo>
                    <a:lnTo>
                      <a:pt x="3476" y="2042"/>
                    </a:lnTo>
                    <a:lnTo>
                      <a:pt x="3409" y="2104"/>
                    </a:lnTo>
                    <a:lnTo>
                      <a:pt x="3337" y="2163"/>
                    </a:lnTo>
                    <a:lnTo>
                      <a:pt x="3259" y="2218"/>
                    </a:lnTo>
                    <a:lnTo>
                      <a:pt x="3177" y="2272"/>
                    </a:lnTo>
                    <a:lnTo>
                      <a:pt x="3090" y="2320"/>
                    </a:lnTo>
                    <a:lnTo>
                      <a:pt x="3000" y="2366"/>
                    </a:lnTo>
                    <a:lnTo>
                      <a:pt x="2905" y="2408"/>
                    </a:lnTo>
                    <a:lnTo>
                      <a:pt x="2807" y="2447"/>
                    </a:lnTo>
                    <a:lnTo>
                      <a:pt x="2704" y="2480"/>
                    </a:lnTo>
                    <a:lnTo>
                      <a:pt x="2597" y="2510"/>
                    </a:lnTo>
                    <a:lnTo>
                      <a:pt x="2488" y="2537"/>
                    </a:lnTo>
                    <a:lnTo>
                      <a:pt x="2376" y="2558"/>
                    </a:lnTo>
                    <a:lnTo>
                      <a:pt x="2261" y="2575"/>
                    </a:lnTo>
                    <a:lnTo>
                      <a:pt x="2143" y="2587"/>
                    </a:lnTo>
                    <a:lnTo>
                      <a:pt x="2023" y="2594"/>
                    </a:lnTo>
                    <a:lnTo>
                      <a:pt x="1981" y="2637"/>
                    </a:lnTo>
                    <a:lnTo>
                      <a:pt x="1938" y="2678"/>
                    </a:lnTo>
                    <a:lnTo>
                      <a:pt x="1894" y="2721"/>
                    </a:lnTo>
                    <a:lnTo>
                      <a:pt x="1850" y="2765"/>
                    </a:lnTo>
                    <a:lnTo>
                      <a:pt x="1805" y="2808"/>
                    </a:lnTo>
                    <a:lnTo>
                      <a:pt x="1760" y="2852"/>
                    </a:lnTo>
                    <a:lnTo>
                      <a:pt x="1715" y="2895"/>
                    </a:lnTo>
                    <a:lnTo>
                      <a:pt x="1671" y="2937"/>
                    </a:lnTo>
                    <a:lnTo>
                      <a:pt x="1627" y="2978"/>
                    </a:lnTo>
                    <a:lnTo>
                      <a:pt x="1584" y="3019"/>
                    </a:lnTo>
                    <a:lnTo>
                      <a:pt x="1542" y="3058"/>
                    </a:lnTo>
                    <a:lnTo>
                      <a:pt x="1503" y="3095"/>
                    </a:lnTo>
                    <a:lnTo>
                      <a:pt x="1465" y="3131"/>
                    </a:lnTo>
                    <a:lnTo>
                      <a:pt x="1428" y="3166"/>
                    </a:lnTo>
                    <a:lnTo>
                      <a:pt x="1394" y="3197"/>
                    </a:lnTo>
                    <a:lnTo>
                      <a:pt x="1362" y="3226"/>
                    </a:lnTo>
                    <a:lnTo>
                      <a:pt x="1333" y="3253"/>
                    </a:lnTo>
                    <a:lnTo>
                      <a:pt x="1307" y="3277"/>
                    </a:lnTo>
                    <a:lnTo>
                      <a:pt x="1284" y="3298"/>
                    </a:lnTo>
                    <a:lnTo>
                      <a:pt x="1266" y="3316"/>
                    </a:lnTo>
                    <a:lnTo>
                      <a:pt x="1251" y="3331"/>
                    </a:lnTo>
                    <a:lnTo>
                      <a:pt x="1239" y="3340"/>
                    </a:lnTo>
                    <a:lnTo>
                      <a:pt x="1232" y="3347"/>
                    </a:lnTo>
                    <a:lnTo>
                      <a:pt x="1230" y="3349"/>
                    </a:lnTo>
                    <a:lnTo>
                      <a:pt x="1230" y="3346"/>
                    </a:lnTo>
                    <a:lnTo>
                      <a:pt x="1231" y="3334"/>
                    </a:lnTo>
                    <a:lnTo>
                      <a:pt x="1232" y="3317"/>
                    </a:lnTo>
                    <a:lnTo>
                      <a:pt x="1234" y="3292"/>
                    </a:lnTo>
                    <a:lnTo>
                      <a:pt x="1237" y="3262"/>
                    </a:lnTo>
                    <a:lnTo>
                      <a:pt x="1240" y="3229"/>
                    </a:lnTo>
                    <a:lnTo>
                      <a:pt x="1244" y="3189"/>
                    </a:lnTo>
                    <a:lnTo>
                      <a:pt x="1247" y="3146"/>
                    </a:lnTo>
                    <a:lnTo>
                      <a:pt x="1251" y="3100"/>
                    </a:lnTo>
                    <a:lnTo>
                      <a:pt x="1254" y="3050"/>
                    </a:lnTo>
                    <a:lnTo>
                      <a:pt x="1259" y="2999"/>
                    </a:lnTo>
                    <a:lnTo>
                      <a:pt x="1262" y="2946"/>
                    </a:lnTo>
                    <a:lnTo>
                      <a:pt x="1267" y="2892"/>
                    </a:lnTo>
                    <a:lnTo>
                      <a:pt x="1270" y="2837"/>
                    </a:lnTo>
                    <a:lnTo>
                      <a:pt x="1275" y="2783"/>
                    </a:lnTo>
                    <a:lnTo>
                      <a:pt x="1278" y="2728"/>
                    </a:lnTo>
                    <a:lnTo>
                      <a:pt x="1282" y="2675"/>
                    </a:lnTo>
                    <a:lnTo>
                      <a:pt x="1285" y="2624"/>
                    </a:lnTo>
                    <a:lnTo>
                      <a:pt x="1288" y="2574"/>
                    </a:lnTo>
                    <a:lnTo>
                      <a:pt x="1290" y="2528"/>
                    </a:lnTo>
                    <a:lnTo>
                      <a:pt x="1178" y="2499"/>
                    </a:lnTo>
                    <a:lnTo>
                      <a:pt x="1068" y="2465"/>
                    </a:lnTo>
                    <a:lnTo>
                      <a:pt x="963" y="2427"/>
                    </a:lnTo>
                    <a:lnTo>
                      <a:pt x="863" y="2385"/>
                    </a:lnTo>
                    <a:lnTo>
                      <a:pt x="765" y="2339"/>
                    </a:lnTo>
                    <a:lnTo>
                      <a:pt x="674" y="2289"/>
                    </a:lnTo>
                    <a:lnTo>
                      <a:pt x="587" y="2236"/>
                    </a:lnTo>
                    <a:lnTo>
                      <a:pt x="506" y="2179"/>
                    </a:lnTo>
                    <a:lnTo>
                      <a:pt x="430" y="2119"/>
                    </a:lnTo>
                    <a:lnTo>
                      <a:pt x="358" y="2055"/>
                    </a:lnTo>
                    <a:lnTo>
                      <a:pt x="293" y="1989"/>
                    </a:lnTo>
                    <a:lnTo>
                      <a:pt x="234" y="1921"/>
                    </a:lnTo>
                    <a:lnTo>
                      <a:pt x="181" y="1850"/>
                    </a:lnTo>
                    <a:lnTo>
                      <a:pt x="134" y="1776"/>
                    </a:lnTo>
                    <a:lnTo>
                      <a:pt x="94" y="1701"/>
                    </a:lnTo>
                    <a:lnTo>
                      <a:pt x="60" y="1623"/>
                    </a:lnTo>
                    <a:lnTo>
                      <a:pt x="35" y="1544"/>
                    </a:lnTo>
                    <a:lnTo>
                      <a:pt x="15" y="1463"/>
                    </a:lnTo>
                    <a:lnTo>
                      <a:pt x="3" y="1382"/>
                    </a:lnTo>
                    <a:lnTo>
                      <a:pt x="0" y="1298"/>
                    </a:lnTo>
                    <a:lnTo>
                      <a:pt x="3" y="1216"/>
                    </a:lnTo>
                    <a:lnTo>
                      <a:pt x="15" y="1135"/>
                    </a:lnTo>
                    <a:lnTo>
                      <a:pt x="34" y="1056"/>
                    </a:lnTo>
                    <a:lnTo>
                      <a:pt x="58" y="979"/>
                    </a:lnTo>
                    <a:lnTo>
                      <a:pt x="90" y="903"/>
                    </a:lnTo>
                    <a:lnTo>
                      <a:pt x="129" y="829"/>
                    </a:lnTo>
                    <a:lnTo>
                      <a:pt x="174" y="757"/>
                    </a:lnTo>
                    <a:lnTo>
                      <a:pt x="223" y="688"/>
                    </a:lnTo>
                    <a:lnTo>
                      <a:pt x="280" y="621"/>
                    </a:lnTo>
                    <a:lnTo>
                      <a:pt x="343" y="557"/>
                    </a:lnTo>
                    <a:lnTo>
                      <a:pt x="410" y="496"/>
                    </a:lnTo>
                    <a:lnTo>
                      <a:pt x="483" y="436"/>
                    </a:lnTo>
                    <a:lnTo>
                      <a:pt x="559" y="381"/>
                    </a:lnTo>
                    <a:lnTo>
                      <a:pt x="641" y="328"/>
                    </a:lnTo>
                    <a:lnTo>
                      <a:pt x="728" y="279"/>
                    </a:lnTo>
                    <a:lnTo>
                      <a:pt x="819" y="233"/>
                    </a:lnTo>
                    <a:lnTo>
                      <a:pt x="914" y="191"/>
                    </a:lnTo>
                    <a:lnTo>
                      <a:pt x="1012" y="151"/>
                    </a:lnTo>
                    <a:lnTo>
                      <a:pt x="1114" y="118"/>
                    </a:lnTo>
                    <a:lnTo>
                      <a:pt x="1219" y="87"/>
                    </a:lnTo>
                    <a:lnTo>
                      <a:pt x="1328" y="61"/>
                    </a:lnTo>
                    <a:lnTo>
                      <a:pt x="1439" y="39"/>
                    </a:lnTo>
                    <a:lnTo>
                      <a:pt x="1553" y="22"/>
                    </a:lnTo>
                    <a:lnTo>
                      <a:pt x="1670" y="10"/>
                    </a:lnTo>
                    <a:lnTo>
                      <a:pt x="1788" y="2"/>
                    </a:lnTo>
                    <a:lnTo>
                      <a:pt x="190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FDA7136A-79FB-4504-853C-8DBD1CDF3B02}"/>
                </a:ext>
              </a:extLst>
            </p:cNvPr>
            <p:cNvSpPr txBox="1"/>
            <p:nvPr/>
          </p:nvSpPr>
          <p:spPr>
            <a:xfrm>
              <a:off x="1330048" y="2444068"/>
              <a:ext cx="527528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omic Sans MS" panose="030F0702030302020204" pitchFamily="66" charset="0"/>
                  <a:ea typeface="Adobe 고딕 Std B" panose="020B0800000000000000" pitchFamily="34" charset="-127"/>
                </a:rPr>
                <a:t>Do you have </a:t>
              </a: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omic Sans MS" panose="030F0702030302020204" pitchFamily="66" charset="0"/>
                  <a:ea typeface="Adobe 고딕 Std B" panose="020B0800000000000000" pitchFamily="34" charset="-127"/>
                </a:rPr>
                <a:t>any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Adobe 고딕 Std B" panose="020B0800000000000000" pitchFamily="34" charset="-127"/>
                </a:rPr>
                <a:t>question?</a:t>
              </a:r>
              <a:endPara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DC4A7F28-444E-4C87-B27F-46DA8149BDBF}"/>
              </a:ext>
            </a:extLst>
          </p:cNvPr>
          <p:cNvGrpSpPr/>
          <p:nvPr/>
        </p:nvGrpSpPr>
        <p:grpSpPr>
          <a:xfrm>
            <a:off x="1164466" y="2389469"/>
            <a:ext cx="9733189" cy="2806136"/>
            <a:chOff x="1728814" y="3251512"/>
            <a:chExt cx="6634534" cy="1556783"/>
          </a:xfrm>
        </p:grpSpPr>
        <p:sp>
          <p:nvSpPr>
            <p:cNvPr id="43" name="WordArt 3">
              <a:extLst>
                <a:ext uri="{FF2B5EF4-FFF2-40B4-BE49-F238E27FC236}">
                  <a16:creationId xmlns:a16="http://schemas.microsoft.com/office/drawing/2014/main" id="{6CFFC4BA-03D4-43E4-8F29-84BE9A63764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195740" y="3251512"/>
              <a:ext cx="5163145" cy="780164"/>
            </a:xfrm>
            <a:prstGeom prst="rect">
              <a:avLst/>
            </a:prstGeom>
          </p:spPr>
          <p:txBody>
            <a:bodyPr wrap="none" lIns="91434" tIns="45717" rIns="91434" bIns="45717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TW" sz="6000" kern="10" dirty="0">
                  <a:ln w="28575">
                    <a:solidFill>
                      <a:srgbClr val="C00000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Black"/>
                </a:rPr>
                <a:t>THANK YOU</a:t>
              </a:r>
              <a:endParaRPr lang="zh-TW" altLang="en-US" sz="6000" kern="10" dirty="0">
                <a:ln w="28575">
                  <a:solidFill>
                    <a:srgbClr val="C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/>
              </a:endParaRPr>
            </a:p>
          </p:txBody>
        </p:sp>
        <p:sp>
          <p:nvSpPr>
            <p:cNvPr id="44" name="WordArt 4">
              <a:extLst>
                <a:ext uri="{FF2B5EF4-FFF2-40B4-BE49-F238E27FC236}">
                  <a16:creationId xmlns:a16="http://schemas.microsoft.com/office/drawing/2014/main" id="{D8B50DD0-A9B2-4041-B265-F431E01C15A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728814" y="4228908"/>
              <a:ext cx="6634534" cy="579387"/>
            </a:xfrm>
            <a:prstGeom prst="rect">
              <a:avLst/>
            </a:prstGeom>
          </p:spPr>
          <p:txBody>
            <a:bodyPr wrap="none" lIns="91434" tIns="45717" rIns="91434" bIns="45717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TW" sz="4800" kern="10" dirty="0">
                  <a:ln w="28575">
                    <a:solidFill>
                      <a:srgbClr val="C00000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Black"/>
                </a:rPr>
                <a:t>FOR YOUR ATTENTION</a:t>
              </a:r>
              <a:endParaRPr lang="zh-TW" altLang="en-US" sz="4800" kern="10" dirty="0">
                <a:ln w="28575">
                  <a:solidFill>
                    <a:srgbClr val="C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223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314" y="267950"/>
            <a:ext cx="9883158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093392" y="1445400"/>
            <a:ext cx="7910760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algn="just" latinLnBrk="0" hangingPunct="0">
              <a:spcAft>
                <a:spcPts val="180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语句实现一个判断给定月份对应的季节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3,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4,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春天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6,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7,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夏天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9,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10,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11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秋天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12,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1,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冬天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5600" indent="-355600" algn="just" latinLnBrk="0" hangingPunct="0">
              <a:spcAft>
                <a:spcPts val="1800"/>
              </a:spcAft>
              <a:defRPr/>
            </a:pP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语句实现一个判断学生成绩对应的区间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&lt;60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不及格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60-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69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及格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70-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79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80-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89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良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90-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99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优秀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满分，除此之外，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数据有误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2443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 b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20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4.1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分支结构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979254" y="903642"/>
            <a:ext cx="10387137" cy="543261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import 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java.util.Scanner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SeasonDemo1{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//1.</a:t>
            </a:r>
            <a:r>
              <a:rPr lang="zh-TW" altLang="en-US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 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month </a:t>
            </a:r>
            <a:r>
              <a:rPr lang="zh-TW" altLang="en-US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变量，用来存储一个月份值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 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Scanner)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Scanner input = new Scanner(System.in);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请输入一个月份，我来帮您判断所属的季节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month = </a:t>
            </a:r>
            <a:r>
              <a:rPr lang="en-US" altLang="zh-TW" sz="17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input.nextInt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帮我们读取输入的数字   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input.nextLine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读取字符串</a:t>
            </a:r>
          </a:p>
          <a:p>
            <a:pPr>
              <a:lnSpc>
                <a:spcPts val="2000"/>
              </a:lnSpc>
            </a:pP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//2.</a:t>
            </a:r>
            <a:r>
              <a:rPr lang="zh-TW" altLang="en-US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通过 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month</a:t>
            </a:r>
            <a:r>
              <a:rPr lang="zh-TW" altLang="en-US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存储的值 进行季节的判断</a:t>
            </a:r>
          </a:p>
          <a:p>
            <a:pPr>
              <a:lnSpc>
                <a:spcPts val="2000"/>
              </a:lnSpc>
            </a:pP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if(month&gt;=3 &amp;&amp; month&lt;=5){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春天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}else if(month&gt;=6 &amp;&amp; month&lt;=8){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夏天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}else if(month&gt;=9 &amp;&amp; month&lt;=11){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秋天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}else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if(month==12 || (month&gt;=1 &amp;&amp; month&lt;=2)){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冬天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}else{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 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您输入的数字不符合月份要求，数据有误！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 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C4AD72E-9C97-46AC-AFC4-440FD3D093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4532" y="1233688"/>
            <a:ext cx="4651651" cy="3139712"/>
          </a:xfrm>
          <a:prstGeom prst="rect">
            <a:avLst/>
          </a:prstGeom>
        </p:spPr>
      </p:pic>
      <p:sp>
        <p:nvSpPr>
          <p:cNvPr id="14" name="左中括弧 13">
            <a:extLst>
              <a:ext uri="{FF2B5EF4-FFF2-40B4-BE49-F238E27FC236}">
                <a16:creationId xmlns:a16="http://schemas.microsoft.com/office/drawing/2014/main" id="{5E0B98EF-8241-4A11-B110-29A6DAA3E820}"/>
              </a:ext>
            </a:extLst>
          </p:cNvPr>
          <p:cNvSpPr/>
          <p:nvPr/>
        </p:nvSpPr>
        <p:spPr>
          <a:xfrm>
            <a:off x="288538" y="1368205"/>
            <a:ext cx="690716" cy="478034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42F18B99-6E44-4DAF-9C57-65257B230FB4}"/>
              </a:ext>
            </a:extLst>
          </p:cNvPr>
          <p:cNvSpPr/>
          <p:nvPr/>
        </p:nvSpPr>
        <p:spPr>
          <a:xfrm>
            <a:off x="1187172" y="1594177"/>
            <a:ext cx="690716" cy="432314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3D392F95-4F96-4200-A474-F70D2F139FCF}"/>
              </a:ext>
            </a:extLst>
          </p:cNvPr>
          <p:cNvSpPr/>
          <p:nvPr/>
        </p:nvSpPr>
        <p:spPr>
          <a:xfrm>
            <a:off x="2478000" y="3100553"/>
            <a:ext cx="361584" cy="48347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05B0256A-0EBE-4B81-9017-C89EC00CDF89}"/>
              </a:ext>
            </a:extLst>
          </p:cNvPr>
          <p:cNvSpPr/>
          <p:nvPr/>
        </p:nvSpPr>
        <p:spPr>
          <a:xfrm>
            <a:off x="2478000" y="3619948"/>
            <a:ext cx="361584" cy="48347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49BD8D92-8331-4480-978F-84AAB56DB66D}"/>
              </a:ext>
            </a:extLst>
          </p:cNvPr>
          <p:cNvSpPr/>
          <p:nvPr/>
        </p:nvSpPr>
        <p:spPr>
          <a:xfrm>
            <a:off x="2478000" y="4131662"/>
            <a:ext cx="361584" cy="48347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787038D8-0400-453C-8084-BEDFCBB21640}"/>
              </a:ext>
            </a:extLst>
          </p:cNvPr>
          <p:cNvSpPr/>
          <p:nvPr/>
        </p:nvSpPr>
        <p:spPr>
          <a:xfrm>
            <a:off x="2478000" y="4643376"/>
            <a:ext cx="361584" cy="48347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F51BC674-1D20-46BE-A8CB-B93B2E9F71F4}"/>
              </a:ext>
            </a:extLst>
          </p:cNvPr>
          <p:cNvSpPr/>
          <p:nvPr/>
        </p:nvSpPr>
        <p:spPr>
          <a:xfrm>
            <a:off x="2478000" y="5184000"/>
            <a:ext cx="361584" cy="48347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F05565-CF4D-415E-90BD-D03F3DF7DBC8}"/>
              </a:ext>
            </a:extLst>
          </p:cNvPr>
          <p:cNvSpPr/>
          <p:nvPr/>
        </p:nvSpPr>
        <p:spPr>
          <a:xfrm>
            <a:off x="3251071" y="367869"/>
            <a:ext cx="6619175" cy="584775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语句实现一个判断给定月份对应的季节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3, 4, 5 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春天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6, 7, 8 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夏天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9, 10, 11 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秋天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12, 1, 2 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冬天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812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3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4.1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分支结构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979254" y="903642"/>
            <a:ext cx="10387137" cy="543261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import 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java.util.Scanner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SeasonDemo2{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//1.</a:t>
            </a:r>
            <a:r>
              <a:rPr lang="zh-TW" altLang="en-US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 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month </a:t>
            </a:r>
            <a:r>
              <a:rPr lang="zh-TW" altLang="en-US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变量，用来存储一个月份值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 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Scanner)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Scanner input = new Scanner(System.in);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请输入一个月份，我来帮您判断所属的季节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month = 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input.nextInt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();//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帮我们读取输入的数字   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input.nextLine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读取字符串</a:t>
            </a:r>
          </a:p>
          <a:p>
            <a:pPr>
              <a:lnSpc>
                <a:spcPts val="2000"/>
              </a:lnSpc>
            </a:pP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//2.</a:t>
            </a:r>
            <a:r>
              <a:rPr lang="zh-TW" altLang="en-US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通过 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month</a:t>
            </a:r>
            <a:r>
              <a:rPr lang="zh-TW" altLang="en-US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存储的值 进行季节的判断</a:t>
            </a:r>
          </a:p>
          <a:p>
            <a:pPr>
              <a:lnSpc>
                <a:spcPts val="2000"/>
              </a:lnSpc>
            </a:pP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if(month&lt;1 || month&gt;12){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7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您输入的数字不符合月份要求，数据有误！</a:t>
            </a:r>
            <a:r>
              <a:rPr lang="en-US" altLang="zh-TW" sz="1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}else if(month&gt;=3 &amp;&amp; month&lt;=5){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春天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}else if(month&gt;=9 &amp;&amp; month&lt;=11){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秋天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}else if(month&gt;=6 &amp;&amp; month&lt;=8){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夏天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  <a:r>
              <a:rPr lang="en-US" altLang="zh-TW" sz="1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else{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7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冬天</a:t>
            </a:r>
            <a:r>
              <a:rPr lang="en-US" altLang="zh-TW" sz="1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1120FE-6C4D-4D17-8970-3ED7FA98EB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9239" y="3517509"/>
            <a:ext cx="4444369" cy="3139712"/>
          </a:xfrm>
          <a:prstGeom prst="rect">
            <a:avLst/>
          </a:prstGeom>
        </p:spPr>
      </p:pic>
      <p:sp>
        <p:nvSpPr>
          <p:cNvPr id="14" name="左中括弧 13">
            <a:extLst>
              <a:ext uri="{FF2B5EF4-FFF2-40B4-BE49-F238E27FC236}">
                <a16:creationId xmlns:a16="http://schemas.microsoft.com/office/drawing/2014/main" id="{595CEEB5-99EB-433A-AA82-F8C66422B673}"/>
              </a:ext>
            </a:extLst>
          </p:cNvPr>
          <p:cNvSpPr/>
          <p:nvPr/>
        </p:nvSpPr>
        <p:spPr>
          <a:xfrm>
            <a:off x="288538" y="1368205"/>
            <a:ext cx="690716" cy="478034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CB07854A-F5BF-44C7-859A-576CB876A825}"/>
              </a:ext>
            </a:extLst>
          </p:cNvPr>
          <p:cNvSpPr/>
          <p:nvPr/>
        </p:nvSpPr>
        <p:spPr>
          <a:xfrm>
            <a:off x="1187172" y="1594177"/>
            <a:ext cx="690716" cy="432314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93F4FD92-4410-4B9C-9BB6-92772FB0BFDA}"/>
              </a:ext>
            </a:extLst>
          </p:cNvPr>
          <p:cNvSpPr/>
          <p:nvPr/>
        </p:nvSpPr>
        <p:spPr>
          <a:xfrm>
            <a:off x="2478000" y="3100553"/>
            <a:ext cx="361584" cy="48347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8B57CBEA-3CE4-4949-B95F-06116BF79FB3}"/>
              </a:ext>
            </a:extLst>
          </p:cNvPr>
          <p:cNvSpPr/>
          <p:nvPr/>
        </p:nvSpPr>
        <p:spPr>
          <a:xfrm>
            <a:off x="2478000" y="3619948"/>
            <a:ext cx="361584" cy="48347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206D6DA7-E4A5-45A9-A815-50CE73818E93}"/>
              </a:ext>
            </a:extLst>
          </p:cNvPr>
          <p:cNvSpPr/>
          <p:nvPr/>
        </p:nvSpPr>
        <p:spPr>
          <a:xfrm>
            <a:off x="2478000" y="4131662"/>
            <a:ext cx="361584" cy="48347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632DB699-AEF7-4CD9-9B86-7F8CCF257697}"/>
              </a:ext>
            </a:extLst>
          </p:cNvPr>
          <p:cNvSpPr/>
          <p:nvPr/>
        </p:nvSpPr>
        <p:spPr>
          <a:xfrm>
            <a:off x="2478000" y="4643376"/>
            <a:ext cx="361584" cy="48347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4F5E7ADC-D65F-4154-9F32-634A47E9DDF9}"/>
              </a:ext>
            </a:extLst>
          </p:cNvPr>
          <p:cNvSpPr/>
          <p:nvPr/>
        </p:nvSpPr>
        <p:spPr>
          <a:xfrm>
            <a:off x="2478000" y="5184000"/>
            <a:ext cx="361584" cy="48347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AE04333-9FD1-414A-AA54-2AA3D3598F6D}"/>
              </a:ext>
            </a:extLst>
          </p:cNvPr>
          <p:cNvSpPr/>
          <p:nvPr/>
        </p:nvSpPr>
        <p:spPr>
          <a:xfrm>
            <a:off x="3251071" y="367869"/>
            <a:ext cx="6619175" cy="584775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语句实现一个判断给定月份对应的季节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3, 4, 5 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春天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6, 7, 8 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夏天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9, 10, 11 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秋天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12, 1, 2 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冬天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7C7AA30-4883-45BE-BC97-ADD097B97F20}"/>
              </a:ext>
            </a:extLst>
          </p:cNvPr>
          <p:cNvSpPr/>
          <p:nvPr/>
        </p:nvSpPr>
        <p:spPr>
          <a:xfrm>
            <a:off x="6016121" y="289769"/>
            <a:ext cx="5838455" cy="31393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lvl="1" algn="just" latinLnBrk="0" hangingPunct="0">
              <a:buSzPct val="80000"/>
              <a:defRPr/>
            </a:pP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编写应用程序代码时，应确保程序代码具备以下特性，并养成良好编写代码习惯：</a:t>
            </a:r>
            <a:endParaRPr lang="en-US" altLang="zh-TW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1" indent="-357188" algn="just" latinLnBrk="0" hangingPunct="0">
              <a:buSzPct val="80000"/>
              <a:defRPr/>
            </a:pP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可读性</a:t>
            </a:r>
          </a:p>
          <a:p>
            <a:pPr marL="357188" lvl="1" algn="just" latinLnBrk="0" hangingPunct="0">
              <a:buSzPct val="80000"/>
              <a:defRPr/>
            </a:pP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命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名规范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、规约</a:t>
            </a: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1" algn="just" latinLnBrk="0" hangingPunct="0">
              <a:buSzPct val="80000"/>
              <a:defRPr/>
            </a:pP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代码缩进</a:t>
            </a:r>
          </a:p>
          <a:p>
            <a:pPr marL="357188" lvl="1" algn="just" latinLnBrk="0" hangingPunct="0">
              <a:buSzPct val="80000"/>
              <a:defRPr/>
            </a:pP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多添加注释</a:t>
            </a:r>
            <a:endParaRPr lang="en-US" altLang="zh-CN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1" indent="-357188" algn="just" latinLnBrk="0" hangingPunct="0">
              <a:buSzPct val="80000"/>
              <a:defRPr/>
            </a:pP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健壮性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1" algn="just" latinLnBrk="0" hangingPunct="0">
              <a:buSzPct val="80000"/>
              <a:defRPr/>
            </a:pP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程序严谨</a:t>
            </a:r>
            <a:endParaRPr lang="en-US" altLang="zh-TW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 algn="just" latinLnBrk="0" hangingPunct="0">
              <a:buSzPct val="80000"/>
              <a:defRPr/>
            </a:pP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优化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1" latinLnBrk="0" hangingPunct="0">
              <a:buSzPct val="80000"/>
              <a:defRPr/>
            </a:pP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实现功能的基础上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能不能做优化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b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代码结构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简单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减少冗余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性能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内存空间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244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3" grpId="0" animBg="1"/>
      <p:bldP spid="2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57765</TotalTime>
  <Words>4186</Words>
  <Application>Microsoft Office PowerPoint</Application>
  <PresentationFormat>寬螢幕</PresentationFormat>
  <Paragraphs>1148</Paragraphs>
  <Slides>61</Slides>
  <Notes>61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61</vt:i4>
      </vt:variant>
    </vt:vector>
  </HeadingPairs>
  <TitlesOfParts>
    <vt:vector size="73" baseType="lpstr">
      <vt:lpstr>맑은 고딕</vt:lpstr>
      <vt:lpstr>微軟正黑體</vt:lpstr>
      <vt:lpstr>微軟正黑體</vt:lpstr>
      <vt:lpstr>華康流風體W3(P)</vt:lpstr>
      <vt:lpstr>Arial</vt:lpstr>
      <vt:lpstr>Arial Black</vt:lpstr>
      <vt:lpstr>Calibri</vt:lpstr>
      <vt:lpstr>Comic Sans MS</vt:lpstr>
      <vt:lpstr>Times New Roman</vt:lpstr>
      <vt:lpstr>Wingdings</vt:lpstr>
      <vt:lpstr>Office 테마</vt:lpstr>
      <vt:lpstr>1_Office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Java应用开发 Chapter04</dc:title>
  <dc:creator>陶志行</dc:creator>
  <cp:lastModifiedBy>C.S. Tau</cp:lastModifiedBy>
  <cp:revision>1437</cp:revision>
  <dcterms:created xsi:type="dcterms:W3CDTF">2017-10-09T06:24:25Z</dcterms:created>
  <dcterms:modified xsi:type="dcterms:W3CDTF">2019-09-27T16:07:54Z</dcterms:modified>
</cp:coreProperties>
</file>